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84" r:id="rId2"/>
    <p:sldId id="285" r:id="rId3"/>
    <p:sldId id="286" r:id="rId4"/>
    <p:sldId id="257" r:id="rId5"/>
    <p:sldId id="287" r:id="rId6"/>
    <p:sldId id="288" r:id="rId7"/>
    <p:sldId id="289" r:id="rId8"/>
    <p:sldId id="290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82" r:id="rId22"/>
    <p:sldId id="283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EC2BF-ECCA-440E-B4B6-6409BBEC2E8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C0CE65-65C4-4BA7-8BD9-8448436325B6}">
      <dgm:prSet phldrT="[텍스트]"/>
      <dgm:spPr/>
      <dgm:t>
        <a:bodyPr/>
        <a:lstStyle/>
        <a:p>
          <a:pPr latinLnBrk="1"/>
          <a:r>
            <a:rPr lang="en-US" altLang="ko-KR" dirty="0" err="1"/>
            <a:t>DataBaseManager</a:t>
          </a:r>
          <a:endParaRPr lang="ko-KR" altLang="en-US" dirty="0"/>
        </a:p>
      </dgm:t>
    </dgm:pt>
    <dgm:pt modelId="{E75B0A6F-A1F9-4076-8C61-1FDD5C310167}" type="parTrans" cxnId="{DA4BFBD6-138E-4DBC-AFF5-C71E89CF74DC}">
      <dgm:prSet/>
      <dgm:spPr/>
      <dgm:t>
        <a:bodyPr/>
        <a:lstStyle/>
        <a:p>
          <a:pPr latinLnBrk="1"/>
          <a:endParaRPr lang="ko-KR" altLang="en-US"/>
        </a:p>
      </dgm:t>
    </dgm:pt>
    <dgm:pt modelId="{DA1422B7-893E-4D04-9527-29E56D123463}" type="sibTrans" cxnId="{DA4BFBD6-138E-4DBC-AFF5-C71E89CF74DC}">
      <dgm:prSet/>
      <dgm:spPr/>
      <dgm:t>
        <a:bodyPr/>
        <a:lstStyle/>
        <a:p>
          <a:pPr latinLnBrk="1"/>
          <a:endParaRPr lang="ko-KR" altLang="en-US"/>
        </a:p>
      </dgm:t>
    </dgm:pt>
    <dgm:pt modelId="{2F8F9230-EDF2-40AF-88AC-4227D746DEAC}">
      <dgm:prSet phldrT="[텍스트]"/>
      <dgm:spPr/>
      <dgm:t>
        <a:bodyPr/>
        <a:lstStyle/>
        <a:p>
          <a:pPr latinLnBrk="1"/>
          <a:r>
            <a:rPr lang="en-US" altLang="ko-KR" dirty="0" err="1"/>
            <a:t>ScripTable</a:t>
          </a:r>
          <a:endParaRPr lang="en-US" altLang="ko-KR" dirty="0"/>
        </a:p>
        <a:p>
          <a:pPr latinLnBrk="1"/>
          <a:r>
            <a:rPr lang="en-US" altLang="ko-KR" dirty="0"/>
            <a:t>Object</a:t>
          </a:r>
          <a:endParaRPr lang="ko-KR" altLang="en-US" dirty="0"/>
        </a:p>
      </dgm:t>
    </dgm:pt>
    <dgm:pt modelId="{FBA46AE9-32C6-4E8D-BA4C-A43EB85B65FF}" type="parTrans" cxnId="{A7149B56-FDEE-4338-98D4-3178B8B1C2D4}">
      <dgm:prSet/>
      <dgm:spPr/>
      <dgm:t>
        <a:bodyPr/>
        <a:lstStyle/>
        <a:p>
          <a:pPr latinLnBrk="1"/>
          <a:endParaRPr lang="ko-KR" altLang="en-US"/>
        </a:p>
      </dgm:t>
    </dgm:pt>
    <dgm:pt modelId="{D4E7A8B8-E504-4B8B-81BF-3A3C44F7A9E2}" type="sibTrans" cxnId="{A7149B56-FDEE-4338-98D4-3178B8B1C2D4}">
      <dgm:prSet/>
      <dgm:spPr/>
      <dgm:t>
        <a:bodyPr/>
        <a:lstStyle/>
        <a:p>
          <a:pPr latinLnBrk="1"/>
          <a:endParaRPr lang="ko-KR" altLang="en-US"/>
        </a:p>
      </dgm:t>
    </dgm:pt>
    <dgm:pt modelId="{04729259-23FB-42A9-8C61-CDB923EB6C55}">
      <dgm:prSet phldrT="[텍스트]"/>
      <dgm:spPr/>
      <dgm:t>
        <a:bodyPr/>
        <a:lstStyle/>
        <a:p>
          <a:pPr latinLnBrk="1"/>
          <a:r>
            <a:rPr lang="en-US" altLang="ko-KR" dirty="0"/>
            <a:t>Item</a:t>
          </a:r>
          <a:endParaRPr lang="ko-KR" altLang="en-US" dirty="0"/>
        </a:p>
      </dgm:t>
    </dgm:pt>
    <dgm:pt modelId="{CB9AA403-5972-4024-A087-CE726A3597F4}" type="parTrans" cxnId="{AFFDC3FB-997A-48A2-A1BA-4DAC66B19F8D}">
      <dgm:prSet/>
      <dgm:spPr/>
      <dgm:t>
        <a:bodyPr/>
        <a:lstStyle/>
        <a:p>
          <a:pPr latinLnBrk="1"/>
          <a:endParaRPr lang="ko-KR" altLang="en-US"/>
        </a:p>
      </dgm:t>
    </dgm:pt>
    <dgm:pt modelId="{4915C2B0-DDD2-4E4C-B626-5207CB3A0EDB}" type="sibTrans" cxnId="{AFFDC3FB-997A-48A2-A1BA-4DAC66B19F8D}">
      <dgm:prSet/>
      <dgm:spPr/>
      <dgm:t>
        <a:bodyPr/>
        <a:lstStyle/>
        <a:p>
          <a:pPr latinLnBrk="1"/>
          <a:endParaRPr lang="ko-KR" altLang="en-US"/>
        </a:p>
      </dgm:t>
    </dgm:pt>
    <dgm:pt modelId="{147A85C5-487E-4EA0-82B8-67733EB82E51}">
      <dgm:prSet phldrT="[텍스트]"/>
      <dgm:spPr/>
      <dgm:t>
        <a:bodyPr/>
        <a:lstStyle/>
        <a:p>
          <a:pPr latinLnBrk="1"/>
          <a:r>
            <a:rPr lang="en-US" altLang="ko-KR" dirty="0"/>
            <a:t>Monster</a:t>
          </a:r>
        </a:p>
      </dgm:t>
    </dgm:pt>
    <dgm:pt modelId="{76F024BD-CEBA-4201-A94D-83179836E1F9}" type="parTrans" cxnId="{2629F9E1-7A32-4207-915B-B3304CF7BAEF}">
      <dgm:prSet/>
      <dgm:spPr/>
      <dgm:t>
        <a:bodyPr/>
        <a:lstStyle/>
        <a:p>
          <a:pPr latinLnBrk="1"/>
          <a:endParaRPr lang="ko-KR" altLang="en-US"/>
        </a:p>
      </dgm:t>
    </dgm:pt>
    <dgm:pt modelId="{D7ECBC61-A48F-466E-8B62-5FA924EE378A}" type="sibTrans" cxnId="{2629F9E1-7A32-4207-915B-B3304CF7BAEF}">
      <dgm:prSet/>
      <dgm:spPr/>
      <dgm:t>
        <a:bodyPr/>
        <a:lstStyle/>
        <a:p>
          <a:pPr latinLnBrk="1"/>
          <a:endParaRPr lang="ko-KR" altLang="en-US"/>
        </a:p>
      </dgm:t>
    </dgm:pt>
    <dgm:pt modelId="{15E39B77-5DCF-4F00-A6E2-AB49776C81DE}">
      <dgm:prSet phldrT="[텍스트]"/>
      <dgm:spPr/>
      <dgm:t>
        <a:bodyPr/>
        <a:lstStyle/>
        <a:p>
          <a:pPr latinLnBrk="1"/>
          <a:r>
            <a:rPr lang="en-US" altLang="ko-KR" dirty="0"/>
            <a:t>JSON</a:t>
          </a:r>
          <a:endParaRPr lang="ko-KR" altLang="en-US" dirty="0"/>
        </a:p>
      </dgm:t>
    </dgm:pt>
    <dgm:pt modelId="{B2A340D0-451E-4A8C-A7F4-BBBCE922DF07}" type="parTrans" cxnId="{59AAA0A8-C2A3-4A4D-80A6-DD187235E7CC}">
      <dgm:prSet/>
      <dgm:spPr/>
      <dgm:t>
        <a:bodyPr/>
        <a:lstStyle/>
        <a:p>
          <a:pPr latinLnBrk="1"/>
          <a:endParaRPr lang="ko-KR" altLang="en-US"/>
        </a:p>
      </dgm:t>
    </dgm:pt>
    <dgm:pt modelId="{7635BB84-BF76-4C0E-97D9-486C36C9927E}" type="sibTrans" cxnId="{59AAA0A8-C2A3-4A4D-80A6-DD187235E7CC}">
      <dgm:prSet/>
      <dgm:spPr/>
      <dgm:t>
        <a:bodyPr/>
        <a:lstStyle/>
        <a:p>
          <a:pPr latinLnBrk="1"/>
          <a:endParaRPr lang="ko-KR" altLang="en-US"/>
        </a:p>
      </dgm:t>
    </dgm:pt>
    <dgm:pt modelId="{E955DB40-279F-4600-A746-FE1A505F3F5E}">
      <dgm:prSet phldrT="[텍스트]"/>
      <dgm:spPr/>
      <dgm:t>
        <a:bodyPr/>
        <a:lstStyle/>
        <a:p>
          <a:pPr latinLnBrk="1"/>
          <a:r>
            <a:rPr lang="en-US" altLang="ko-KR" dirty="0"/>
            <a:t>Map</a:t>
          </a:r>
        </a:p>
      </dgm:t>
    </dgm:pt>
    <dgm:pt modelId="{0778E9CA-2FF7-4756-9D5B-D52146BA0008}" type="parTrans" cxnId="{10F15CF3-DDFD-4B5D-BEFA-B701E20E3CAC}">
      <dgm:prSet/>
      <dgm:spPr/>
      <dgm:t>
        <a:bodyPr/>
        <a:lstStyle/>
        <a:p>
          <a:pPr latinLnBrk="1"/>
          <a:endParaRPr lang="ko-KR" altLang="en-US"/>
        </a:p>
      </dgm:t>
    </dgm:pt>
    <dgm:pt modelId="{3C9416E6-11E6-4865-9525-AFAA1D7CB8E6}" type="sibTrans" cxnId="{10F15CF3-DDFD-4B5D-BEFA-B701E20E3CAC}">
      <dgm:prSet/>
      <dgm:spPr/>
      <dgm:t>
        <a:bodyPr/>
        <a:lstStyle/>
        <a:p>
          <a:pPr latinLnBrk="1"/>
          <a:endParaRPr lang="ko-KR" altLang="en-US"/>
        </a:p>
      </dgm:t>
    </dgm:pt>
    <dgm:pt modelId="{9C1C9BF5-DA90-4BFB-B7A7-69344EF0E191}">
      <dgm:prSet phldrT="[텍스트]"/>
      <dgm:spPr/>
      <dgm:t>
        <a:bodyPr/>
        <a:lstStyle/>
        <a:p>
          <a:pPr latinLnBrk="1"/>
          <a:r>
            <a:rPr lang="en-US" altLang="ko-KR" dirty="0"/>
            <a:t>Player</a:t>
          </a:r>
        </a:p>
      </dgm:t>
    </dgm:pt>
    <dgm:pt modelId="{7D64ADD3-7E6B-4DFD-8634-2B532742B2B3}" type="parTrans" cxnId="{019EE5BB-2DD0-4F3D-AFA2-543396361929}">
      <dgm:prSet/>
      <dgm:spPr/>
      <dgm:t>
        <a:bodyPr/>
        <a:lstStyle/>
        <a:p>
          <a:pPr latinLnBrk="1"/>
          <a:endParaRPr lang="ko-KR" altLang="en-US"/>
        </a:p>
      </dgm:t>
    </dgm:pt>
    <dgm:pt modelId="{80C75BDD-9727-4575-AB0C-EF2F369A0F1E}" type="sibTrans" cxnId="{019EE5BB-2DD0-4F3D-AFA2-543396361929}">
      <dgm:prSet/>
      <dgm:spPr/>
      <dgm:t>
        <a:bodyPr/>
        <a:lstStyle/>
        <a:p>
          <a:pPr latinLnBrk="1"/>
          <a:endParaRPr lang="ko-KR" altLang="en-US"/>
        </a:p>
      </dgm:t>
    </dgm:pt>
    <dgm:pt modelId="{DAC00CD6-7317-4946-B60A-80DD7B459E37}">
      <dgm:prSet phldrT="[텍스트]"/>
      <dgm:spPr/>
      <dgm:t>
        <a:bodyPr/>
        <a:lstStyle/>
        <a:p>
          <a:pPr latinLnBrk="1"/>
          <a:r>
            <a:rPr lang="en-US" altLang="ko-KR" dirty="0"/>
            <a:t>Inventory</a:t>
          </a:r>
        </a:p>
      </dgm:t>
    </dgm:pt>
    <dgm:pt modelId="{F1AF1C91-B0D4-4938-BC6F-DBECB337418B}" type="parTrans" cxnId="{44B857FF-FE85-454E-8836-1D818449F0AC}">
      <dgm:prSet/>
      <dgm:spPr/>
      <dgm:t>
        <a:bodyPr/>
        <a:lstStyle/>
        <a:p>
          <a:pPr latinLnBrk="1"/>
          <a:endParaRPr lang="ko-KR" altLang="en-US"/>
        </a:p>
      </dgm:t>
    </dgm:pt>
    <dgm:pt modelId="{D48A57A7-B5FD-4FAF-A900-DB0B1F52D1CB}" type="sibTrans" cxnId="{44B857FF-FE85-454E-8836-1D818449F0AC}">
      <dgm:prSet/>
      <dgm:spPr/>
      <dgm:t>
        <a:bodyPr/>
        <a:lstStyle/>
        <a:p>
          <a:pPr latinLnBrk="1"/>
          <a:endParaRPr lang="ko-KR" altLang="en-US"/>
        </a:p>
      </dgm:t>
    </dgm:pt>
    <dgm:pt modelId="{FCE953A4-AD96-4546-9BC4-CDED189815AF}" type="pres">
      <dgm:prSet presAssocID="{FBBEC2BF-ECCA-440E-B4B6-6409BBEC2E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5AE932-9AE9-4349-9222-B959CE7F6F2A}" type="pres">
      <dgm:prSet presAssocID="{31C0CE65-65C4-4BA7-8BD9-8448436325B6}" presName="root1" presStyleCnt="0"/>
      <dgm:spPr/>
    </dgm:pt>
    <dgm:pt modelId="{7C9D9CC5-10FC-4213-9F5C-8C6BEA49BCCE}" type="pres">
      <dgm:prSet presAssocID="{31C0CE65-65C4-4BA7-8BD9-8448436325B6}" presName="LevelOneTextNode" presStyleLbl="node0" presStyleIdx="0" presStyleCnt="1" custScaleX="66854" custScaleY="45145" custLinFactNeighborX="-13" custLinFactNeighborY="-29906">
        <dgm:presLayoutVars>
          <dgm:chPref val="3"/>
        </dgm:presLayoutVars>
      </dgm:prSet>
      <dgm:spPr/>
    </dgm:pt>
    <dgm:pt modelId="{6545F682-5A48-44B9-80B4-32F7D193E3F5}" type="pres">
      <dgm:prSet presAssocID="{31C0CE65-65C4-4BA7-8BD9-8448436325B6}" presName="level2hierChild" presStyleCnt="0"/>
      <dgm:spPr/>
    </dgm:pt>
    <dgm:pt modelId="{89AAF570-1B43-4E9C-93AE-39DCAFC9033B}" type="pres">
      <dgm:prSet presAssocID="{FBA46AE9-32C6-4E8D-BA4C-A43EB85B65FF}" presName="conn2-1" presStyleLbl="parChTrans1D2" presStyleIdx="0" presStyleCnt="2"/>
      <dgm:spPr/>
    </dgm:pt>
    <dgm:pt modelId="{CD13ECED-299E-40AC-AC63-28B9A371FC69}" type="pres">
      <dgm:prSet presAssocID="{FBA46AE9-32C6-4E8D-BA4C-A43EB85B65FF}" presName="connTx" presStyleLbl="parChTrans1D2" presStyleIdx="0" presStyleCnt="2"/>
      <dgm:spPr/>
    </dgm:pt>
    <dgm:pt modelId="{448CCF04-BC2A-4944-A3F7-EB069EFE2F9E}" type="pres">
      <dgm:prSet presAssocID="{2F8F9230-EDF2-40AF-88AC-4227D746DEAC}" presName="root2" presStyleCnt="0"/>
      <dgm:spPr/>
    </dgm:pt>
    <dgm:pt modelId="{C401C00A-BD62-4EE3-95DC-CD5F0BEA8E3B}" type="pres">
      <dgm:prSet presAssocID="{2F8F9230-EDF2-40AF-88AC-4227D746DEAC}" presName="LevelTwoTextNode" presStyleLbl="node2" presStyleIdx="0" presStyleCnt="2" custScaleX="63764" custScaleY="60268" custLinFactY="17862" custLinFactNeighborX="-10547" custLinFactNeighborY="100000">
        <dgm:presLayoutVars>
          <dgm:chPref val="3"/>
        </dgm:presLayoutVars>
      </dgm:prSet>
      <dgm:spPr/>
    </dgm:pt>
    <dgm:pt modelId="{EE2F8D9D-9DF4-4473-8FF0-83F2B59EA9EC}" type="pres">
      <dgm:prSet presAssocID="{2F8F9230-EDF2-40AF-88AC-4227D746DEAC}" presName="level3hierChild" presStyleCnt="0"/>
      <dgm:spPr/>
    </dgm:pt>
    <dgm:pt modelId="{CF5C8CF2-5B87-4329-8AFB-B897593817EA}" type="pres">
      <dgm:prSet presAssocID="{CB9AA403-5972-4024-A087-CE726A3597F4}" presName="conn2-1" presStyleLbl="parChTrans1D3" presStyleIdx="0" presStyleCnt="5"/>
      <dgm:spPr/>
    </dgm:pt>
    <dgm:pt modelId="{EF6F3A49-172C-40F6-B221-71B9C39F3F83}" type="pres">
      <dgm:prSet presAssocID="{CB9AA403-5972-4024-A087-CE726A3597F4}" presName="connTx" presStyleLbl="parChTrans1D3" presStyleIdx="0" presStyleCnt="5"/>
      <dgm:spPr/>
    </dgm:pt>
    <dgm:pt modelId="{26D17FDF-5FC5-444D-AD25-CBA2CD23ECF8}" type="pres">
      <dgm:prSet presAssocID="{04729259-23FB-42A9-8C61-CDB923EB6C55}" presName="root2" presStyleCnt="0"/>
      <dgm:spPr/>
    </dgm:pt>
    <dgm:pt modelId="{0DCDA06B-8E08-4292-AAE1-D39D09CE2717}" type="pres">
      <dgm:prSet presAssocID="{04729259-23FB-42A9-8C61-CDB923EB6C55}" presName="LevelTwoTextNode" presStyleLbl="node3" presStyleIdx="0" presStyleCnt="5" custScaleX="52950" custScaleY="39045" custLinFactY="14103" custLinFactNeighborX="-13167" custLinFactNeighborY="100000">
        <dgm:presLayoutVars>
          <dgm:chPref val="3"/>
        </dgm:presLayoutVars>
      </dgm:prSet>
      <dgm:spPr/>
    </dgm:pt>
    <dgm:pt modelId="{10DB8FD0-2123-4177-A07F-3EBEFF22AF3E}" type="pres">
      <dgm:prSet presAssocID="{04729259-23FB-42A9-8C61-CDB923EB6C55}" presName="level3hierChild" presStyleCnt="0"/>
      <dgm:spPr/>
    </dgm:pt>
    <dgm:pt modelId="{321DB9BE-579C-4A2F-8DCC-4894D1720E49}" type="pres">
      <dgm:prSet presAssocID="{76F024BD-CEBA-4201-A94D-83179836E1F9}" presName="conn2-1" presStyleLbl="parChTrans1D3" presStyleIdx="1" presStyleCnt="5"/>
      <dgm:spPr/>
    </dgm:pt>
    <dgm:pt modelId="{A0400EE1-1591-4910-ADE8-67B3AEDD1817}" type="pres">
      <dgm:prSet presAssocID="{76F024BD-CEBA-4201-A94D-83179836E1F9}" presName="connTx" presStyleLbl="parChTrans1D3" presStyleIdx="1" presStyleCnt="5"/>
      <dgm:spPr/>
    </dgm:pt>
    <dgm:pt modelId="{BE3F34C6-9C65-4D7A-B638-293DA5F7B5ED}" type="pres">
      <dgm:prSet presAssocID="{147A85C5-487E-4EA0-82B8-67733EB82E51}" presName="root2" presStyleCnt="0"/>
      <dgm:spPr/>
    </dgm:pt>
    <dgm:pt modelId="{75C9B71B-05A9-44F0-937E-743673EC175A}" type="pres">
      <dgm:prSet presAssocID="{147A85C5-487E-4EA0-82B8-67733EB82E51}" presName="LevelTwoTextNode" presStyleLbl="node3" presStyleIdx="1" presStyleCnt="5" custScaleX="51002" custScaleY="33516" custLinFactY="10454" custLinFactNeighborX="-14448" custLinFactNeighborY="100000">
        <dgm:presLayoutVars>
          <dgm:chPref val="3"/>
        </dgm:presLayoutVars>
      </dgm:prSet>
      <dgm:spPr/>
    </dgm:pt>
    <dgm:pt modelId="{9AB8B5DB-66BC-4045-9548-36FBE21C0ED1}" type="pres">
      <dgm:prSet presAssocID="{147A85C5-487E-4EA0-82B8-67733EB82E51}" presName="level3hierChild" presStyleCnt="0"/>
      <dgm:spPr/>
    </dgm:pt>
    <dgm:pt modelId="{BA96F773-6DCC-4D4D-8679-C3CA38914231}" type="pres">
      <dgm:prSet presAssocID="{0778E9CA-2FF7-4756-9D5B-D52146BA0008}" presName="conn2-1" presStyleLbl="parChTrans1D3" presStyleIdx="2" presStyleCnt="5"/>
      <dgm:spPr/>
    </dgm:pt>
    <dgm:pt modelId="{9986D78B-3CC7-4CEE-99EB-F0DB6D79812B}" type="pres">
      <dgm:prSet presAssocID="{0778E9CA-2FF7-4756-9D5B-D52146BA0008}" presName="connTx" presStyleLbl="parChTrans1D3" presStyleIdx="2" presStyleCnt="5"/>
      <dgm:spPr/>
    </dgm:pt>
    <dgm:pt modelId="{BD256DE0-5B7C-4FEB-9569-475E85D018CC}" type="pres">
      <dgm:prSet presAssocID="{E955DB40-279F-4600-A746-FE1A505F3F5E}" presName="root2" presStyleCnt="0"/>
      <dgm:spPr/>
    </dgm:pt>
    <dgm:pt modelId="{94128A63-CCEF-411D-A967-32C1C8B15CA7}" type="pres">
      <dgm:prSet presAssocID="{E955DB40-279F-4600-A746-FE1A505F3F5E}" presName="LevelTwoTextNode" presStyleLbl="node3" presStyleIdx="2" presStyleCnt="5" custScaleX="48240" custScaleY="36696" custLinFactY="3932" custLinFactNeighborX="-11000" custLinFactNeighborY="100000">
        <dgm:presLayoutVars>
          <dgm:chPref val="3"/>
        </dgm:presLayoutVars>
      </dgm:prSet>
      <dgm:spPr/>
    </dgm:pt>
    <dgm:pt modelId="{52783946-2867-4C1C-B7FB-23E030C9B8DE}" type="pres">
      <dgm:prSet presAssocID="{E955DB40-279F-4600-A746-FE1A505F3F5E}" presName="level3hierChild" presStyleCnt="0"/>
      <dgm:spPr/>
    </dgm:pt>
    <dgm:pt modelId="{8BD2B482-73BF-4970-85FE-2CF970E244E9}" type="pres">
      <dgm:prSet presAssocID="{B2A340D0-451E-4A8C-A7F4-BBBCE922DF07}" presName="conn2-1" presStyleLbl="parChTrans1D2" presStyleIdx="1" presStyleCnt="2"/>
      <dgm:spPr/>
    </dgm:pt>
    <dgm:pt modelId="{CF15CED3-2844-4FC3-B2E9-3D7381997A97}" type="pres">
      <dgm:prSet presAssocID="{B2A340D0-451E-4A8C-A7F4-BBBCE922DF07}" presName="connTx" presStyleLbl="parChTrans1D2" presStyleIdx="1" presStyleCnt="2"/>
      <dgm:spPr/>
    </dgm:pt>
    <dgm:pt modelId="{3B5A3DC7-84E3-4343-B055-BE563133912F}" type="pres">
      <dgm:prSet presAssocID="{15E39B77-5DCF-4F00-A6E2-AB49776C81DE}" presName="root2" presStyleCnt="0"/>
      <dgm:spPr/>
    </dgm:pt>
    <dgm:pt modelId="{8306EE84-E3EB-48B1-AD23-548B7650C74B}" type="pres">
      <dgm:prSet presAssocID="{15E39B77-5DCF-4F00-A6E2-AB49776C81DE}" presName="LevelTwoTextNode" presStyleLbl="node2" presStyleIdx="1" presStyleCnt="2" custScaleX="47820" custScaleY="39544" custLinFactY="-46056" custLinFactNeighborX="-7541" custLinFactNeighborY="-100000">
        <dgm:presLayoutVars>
          <dgm:chPref val="3"/>
        </dgm:presLayoutVars>
      </dgm:prSet>
      <dgm:spPr/>
    </dgm:pt>
    <dgm:pt modelId="{0DEE670E-A3D2-43CD-B4CE-D025727D1D54}" type="pres">
      <dgm:prSet presAssocID="{15E39B77-5DCF-4F00-A6E2-AB49776C81DE}" presName="level3hierChild" presStyleCnt="0"/>
      <dgm:spPr/>
    </dgm:pt>
    <dgm:pt modelId="{681C5011-B18A-4DD5-B95D-EACDE94D4EF1}" type="pres">
      <dgm:prSet presAssocID="{7D64ADD3-7E6B-4DFD-8634-2B532742B2B3}" presName="conn2-1" presStyleLbl="parChTrans1D3" presStyleIdx="3" presStyleCnt="5"/>
      <dgm:spPr/>
    </dgm:pt>
    <dgm:pt modelId="{F9DEF70A-61A2-49F3-AE39-E19CFF87EA24}" type="pres">
      <dgm:prSet presAssocID="{7D64ADD3-7E6B-4DFD-8634-2B532742B2B3}" presName="connTx" presStyleLbl="parChTrans1D3" presStyleIdx="3" presStyleCnt="5"/>
      <dgm:spPr/>
    </dgm:pt>
    <dgm:pt modelId="{AD2A6A2D-139A-42A7-A34B-DA6720CE27BB}" type="pres">
      <dgm:prSet presAssocID="{9C1C9BF5-DA90-4BFB-B7A7-69344EF0E191}" presName="root2" presStyleCnt="0"/>
      <dgm:spPr/>
    </dgm:pt>
    <dgm:pt modelId="{F791B81E-426D-440E-B4D5-D137802D0FDA}" type="pres">
      <dgm:prSet presAssocID="{9C1C9BF5-DA90-4BFB-B7A7-69344EF0E191}" presName="LevelTwoTextNode" presStyleLbl="node3" presStyleIdx="3" presStyleCnt="5" custScaleX="58877" custScaleY="47821" custLinFactY="-42903" custLinFactNeighborX="-1592" custLinFactNeighborY="-100000">
        <dgm:presLayoutVars>
          <dgm:chPref val="3"/>
        </dgm:presLayoutVars>
      </dgm:prSet>
      <dgm:spPr/>
    </dgm:pt>
    <dgm:pt modelId="{226CF227-8DD3-4857-A676-C5FD070D1D3B}" type="pres">
      <dgm:prSet presAssocID="{9C1C9BF5-DA90-4BFB-B7A7-69344EF0E191}" presName="level3hierChild" presStyleCnt="0"/>
      <dgm:spPr/>
    </dgm:pt>
    <dgm:pt modelId="{8B37CE90-43BE-46AF-8339-7CC5D6B38B52}" type="pres">
      <dgm:prSet presAssocID="{F1AF1C91-B0D4-4938-BC6F-DBECB337418B}" presName="conn2-1" presStyleLbl="parChTrans1D3" presStyleIdx="4" presStyleCnt="5"/>
      <dgm:spPr/>
    </dgm:pt>
    <dgm:pt modelId="{21383CEC-2C00-45E4-8DE0-33081E1715DF}" type="pres">
      <dgm:prSet presAssocID="{F1AF1C91-B0D4-4938-BC6F-DBECB337418B}" presName="connTx" presStyleLbl="parChTrans1D3" presStyleIdx="4" presStyleCnt="5"/>
      <dgm:spPr/>
    </dgm:pt>
    <dgm:pt modelId="{98D052CE-A8E8-46A9-AE71-6407261EBC5A}" type="pres">
      <dgm:prSet presAssocID="{DAC00CD6-7317-4946-B60A-80DD7B459E37}" presName="root2" presStyleCnt="0"/>
      <dgm:spPr/>
    </dgm:pt>
    <dgm:pt modelId="{F72D4E56-0481-4A94-A58F-606E9FA3EEBA}" type="pres">
      <dgm:prSet presAssocID="{DAC00CD6-7317-4946-B60A-80DD7B459E37}" presName="LevelTwoTextNode" presStyleLbl="node3" presStyleIdx="4" presStyleCnt="5" custScaleX="58369" custScaleY="39322" custLinFactY="-50147" custLinFactNeighborX="-914" custLinFactNeighborY="-100000">
        <dgm:presLayoutVars>
          <dgm:chPref val="3"/>
        </dgm:presLayoutVars>
      </dgm:prSet>
      <dgm:spPr/>
    </dgm:pt>
    <dgm:pt modelId="{8E101858-FB0B-4A67-9F12-3ABE0FDA6654}" type="pres">
      <dgm:prSet presAssocID="{DAC00CD6-7317-4946-B60A-80DD7B459E37}" presName="level3hierChild" presStyleCnt="0"/>
      <dgm:spPr/>
    </dgm:pt>
  </dgm:ptLst>
  <dgm:cxnLst>
    <dgm:cxn modelId="{A1B27502-F747-4AC7-BC03-3A7BBAE050D2}" type="presOf" srcId="{31C0CE65-65C4-4BA7-8BD9-8448436325B6}" destId="{7C9D9CC5-10FC-4213-9F5C-8C6BEA49BCCE}" srcOrd="0" destOrd="0" presId="urn:microsoft.com/office/officeart/2005/8/layout/hierarchy2"/>
    <dgm:cxn modelId="{EBF3D613-C5F4-46A9-A8A6-746AF816D76C}" type="presOf" srcId="{B2A340D0-451E-4A8C-A7F4-BBBCE922DF07}" destId="{CF15CED3-2844-4FC3-B2E9-3D7381997A97}" srcOrd="1" destOrd="0" presId="urn:microsoft.com/office/officeart/2005/8/layout/hierarchy2"/>
    <dgm:cxn modelId="{C4963C23-F0BF-4B64-8380-8707C13BB11F}" type="presOf" srcId="{76F024BD-CEBA-4201-A94D-83179836E1F9}" destId="{A0400EE1-1591-4910-ADE8-67B3AEDD1817}" srcOrd="1" destOrd="0" presId="urn:microsoft.com/office/officeart/2005/8/layout/hierarchy2"/>
    <dgm:cxn modelId="{E804B42D-37B6-46C1-B2CD-9952E797DF58}" type="presOf" srcId="{9C1C9BF5-DA90-4BFB-B7A7-69344EF0E191}" destId="{F791B81E-426D-440E-B4D5-D137802D0FDA}" srcOrd="0" destOrd="0" presId="urn:microsoft.com/office/officeart/2005/8/layout/hierarchy2"/>
    <dgm:cxn modelId="{8DE2FD2D-C2CE-46B0-8608-BA969B042FD9}" type="presOf" srcId="{7D64ADD3-7E6B-4DFD-8634-2B532742B2B3}" destId="{F9DEF70A-61A2-49F3-AE39-E19CFF87EA24}" srcOrd="1" destOrd="0" presId="urn:microsoft.com/office/officeart/2005/8/layout/hierarchy2"/>
    <dgm:cxn modelId="{DDDABD2E-FFC6-4D66-9509-E88466591D55}" type="presOf" srcId="{FBA46AE9-32C6-4E8D-BA4C-A43EB85B65FF}" destId="{89AAF570-1B43-4E9C-93AE-39DCAFC9033B}" srcOrd="0" destOrd="0" presId="urn:microsoft.com/office/officeart/2005/8/layout/hierarchy2"/>
    <dgm:cxn modelId="{15C84D34-35A5-4ABD-91DF-3AAC2718A781}" type="presOf" srcId="{0778E9CA-2FF7-4756-9D5B-D52146BA0008}" destId="{BA96F773-6DCC-4D4D-8679-C3CA38914231}" srcOrd="0" destOrd="0" presId="urn:microsoft.com/office/officeart/2005/8/layout/hierarchy2"/>
    <dgm:cxn modelId="{E29D2835-F66C-4735-A779-5C168E9D4D77}" type="presOf" srcId="{2F8F9230-EDF2-40AF-88AC-4227D746DEAC}" destId="{C401C00A-BD62-4EE3-95DC-CD5F0BEA8E3B}" srcOrd="0" destOrd="0" presId="urn:microsoft.com/office/officeart/2005/8/layout/hierarchy2"/>
    <dgm:cxn modelId="{9D50AD35-3111-4DDC-BFAA-BBCCC0B2CCA4}" type="presOf" srcId="{F1AF1C91-B0D4-4938-BC6F-DBECB337418B}" destId="{8B37CE90-43BE-46AF-8339-7CC5D6B38B52}" srcOrd="0" destOrd="0" presId="urn:microsoft.com/office/officeart/2005/8/layout/hierarchy2"/>
    <dgm:cxn modelId="{C490D543-550A-4C2F-A2A6-AB76A8573295}" type="presOf" srcId="{15E39B77-5DCF-4F00-A6E2-AB49776C81DE}" destId="{8306EE84-E3EB-48B1-AD23-548B7650C74B}" srcOrd="0" destOrd="0" presId="urn:microsoft.com/office/officeart/2005/8/layout/hierarchy2"/>
    <dgm:cxn modelId="{F717EA45-8C5B-48B2-9C2E-1596FD5EE75B}" type="presOf" srcId="{FBA46AE9-32C6-4E8D-BA4C-A43EB85B65FF}" destId="{CD13ECED-299E-40AC-AC63-28B9A371FC69}" srcOrd="1" destOrd="0" presId="urn:microsoft.com/office/officeart/2005/8/layout/hierarchy2"/>
    <dgm:cxn modelId="{D1CB6F4B-D26A-4E1A-9346-957951CA51EC}" type="presOf" srcId="{DAC00CD6-7317-4946-B60A-80DD7B459E37}" destId="{F72D4E56-0481-4A94-A58F-606E9FA3EEBA}" srcOrd="0" destOrd="0" presId="urn:microsoft.com/office/officeart/2005/8/layout/hierarchy2"/>
    <dgm:cxn modelId="{844E966D-CBDF-4E9A-8DD4-81264D63D5BB}" type="presOf" srcId="{147A85C5-487E-4EA0-82B8-67733EB82E51}" destId="{75C9B71B-05A9-44F0-937E-743673EC175A}" srcOrd="0" destOrd="0" presId="urn:microsoft.com/office/officeart/2005/8/layout/hierarchy2"/>
    <dgm:cxn modelId="{A7149B56-FDEE-4338-98D4-3178B8B1C2D4}" srcId="{31C0CE65-65C4-4BA7-8BD9-8448436325B6}" destId="{2F8F9230-EDF2-40AF-88AC-4227D746DEAC}" srcOrd="0" destOrd="0" parTransId="{FBA46AE9-32C6-4E8D-BA4C-A43EB85B65FF}" sibTransId="{D4E7A8B8-E504-4B8B-81BF-3A3C44F7A9E2}"/>
    <dgm:cxn modelId="{9384A359-871B-4DC9-A8BB-436E68B585DD}" type="presOf" srcId="{FBBEC2BF-ECCA-440E-B4B6-6409BBEC2E8D}" destId="{FCE953A4-AD96-4546-9BC4-CDED189815AF}" srcOrd="0" destOrd="0" presId="urn:microsoft.com/office/officeart/2005/8/layout/hierarchy2"/>
    <dgm:cxn modelId="{30E1347A-FB10-41B8-82D9-1FADE2A1280F}" type="presOf" srcId="{7D64ADD3-7E6B-4DFD-8634-2B532742B2B3}" destId="{681C5011-B18A-4DD5-B95D-EACDE94D4EF1}" srcOrd="0" destOrd="0" presId="urn:microsoft.com/office/officeart/2005/8/layout/hierarchy2"/>
    <dgm:cxn modelId="{104E2789-FFA7-47B3-ACF4-5F178D00BA41}" type="presOf" srcId="{04729259-23FB-42A9-8C61-CDB923EB6C55}" destId="{0DCDA06B-8E08-4292-AAE1-D39D09CE2717}" srcOrd="0" destOrd="0" presId="urn:microsoft.com/office/officeart/2005/8/layout/hierarchy2"/>
    <dgm:cxn modelId="{DFCE8494-A0A5-4DA9-A5C4-6B17BA31C4BF}" type="presOf" srcId="{B2A340D0-451E-4A8C-A7F4-BBBCE922DF07}" destId="{8BD2B482-73BF-4970-85FE-2CF970E244E9}" srcOrd="0" destOrd="0" presId="urn:microsoft.com/office/officeart/2005/8/layout/hierarchy2"/>
    <dgm:cxn modelId="{D0AC6F96-C078-469A-92EE-072BB9EC0C01}" type="presOf" srcId="{76F024BD-CEBA-4201-A94D-83179836E1F9}" destId="{321DB9BE-579C-4A2F-8DCC-4894D1720E49}" srcOrd="0" destOrd="0" presId="urn:microsoft.com/office/officeart/2005/8/layout/hierarchy2"/>
    <dgm:cxn modelId="{15529C99-4EA9-4348-ACFD-2C4CEAC1735E}" type="presOf" srcId="{CB9AA403-5972-4024-A087-CE726A3597F4}" destId="{CF5C8CF2-5B87-4329-8AFB-B897593817EA}" srcOrd="0" destOrd="0" presId="urn:microsoft.com/office/officeart/2005/8/layout/hierarchy2"/>
    <dgm:cxn modelId="{59AAA0A8-C2A3-4A4D-80A6-DD187235E7CC}" srcId="{31C0CE65-65C4-4BA7-8BD9-8448436325B6}" destId="{15E39B77-5DCF-4F00-A6E2-AB49776C81DE}" srcOrd="1" destOrd="0" parTransId="{B2A340D0-451E-4A8C-A7F4-BBBCE922DF07}" sibTransId="{7635BB84-BF76-4C0E-97D9-486C36C9927E}"/>
    <dgm:cxn modelId="{224AE6B7-B3C5-4D43-9F31-BE57CA9A53FE}" type="presOf" srcId="{F1AF1C91-B0D4-4938-BC6F-DBECB337418B}" destId="{21383CEC-2C00-45E4-8DE0-33081E1715DF}" srcOrd="1" destOrd="0" presId="urn:microsoft.com/office/officeart/2005/8/layout/hierarchy2"/>
    <dgm:cxn modelId="{019EE5BB-2DD0-4F3D-AFA2-543396361929}" srcId="{15E39B77-5DCF-4F00-A6E2-AB49776C81DE}" destId="{9C1C9BF5-DA90-4BFB-B7A7-69344EF0E191}" srcOrd="0" destOrd="0" parTransId="{7D64ADD3-7E6B-4DFD-8634-2B532742B2B3}" sibTransId="{80C75BDD-9727-4575-AB0C-EF2F369A0F1E}"/>
    <dgm:cxn modelId="{E6C62FD6-99B2-48BB-A607-3E40A35B5914}" type="presOf" srcId="{E955DB40-279F-4600-A746-FE1A505F3F5E}" destId="{94128A63-CCEF-411D-A967-32C1C8B15CA7}" srcOrd="0" destOrd="0" presId="urn:microsoft.com/office/officeart/2005/8/layout/hierarchy2"/>
    <dgm:cxn modelId="{DA4BFBD6-138E-4DBC-AFF5-C71E89CF74DC}" srcId="{FBBEC2BF-ECCA-440E-B4B6-6409BBEC2E8D}" destId="{31C0CE65-65C4-4BA7-8BD9-8448436325B6}" srcOrd="0" destOrd="0" parTransId="{E75B0A6F-A1F9-4076-8C61-1FDD5C310167}" sibTransId="{DA1422B7-893E-4D04-9527-29E56D123463}"/>
    <dgm:cxn modelId="{2629F9E1-7A32-4207-915B-B3304CF7BAEF}" srcId="{2F8F9230-EDF2-40AF-88AC-4227D746DEAC}" destId="{147A85C5-487E-4EA0-82B8-67733EB82E51}" srcOrd="1" destOrd="0" parTransId="{76F024BD-CEBA-4201-A94D-83179836E1F9}" sibTransId="{D7ECBC61-A48F-466E-8B62-5FA924EE378A}"/>
    <dgm:cxn modelId="{660BC9E3-1244-48B6-8595-BABB172F00B6}" type="presOf" srcId="{0778E9CA-2FF7-4756-9D5B-D52146BA0008}" destId="{9986D78B-3CC7-4CEE-99EB-F0DB6D79812B}" srcOrd="1" destOrd="0" presId="urn:microsoft.com/office/officeart/2005/8/layout/hierarchy2"/>
    <dgm:cxn modelId="{10F15CF3-DDFD-4B5D-BEFA-B701E20E3CAC}" srcId="{2F8F9230-EDF2-40AF-88AC-4227D746DEAC}" destId="{E955DB40-279F-4600-A746-FE1A505F3F5E}" srcOrd="2" destOrd="0" parTransId="{0778E9CA-2FF7-4756-9D5B-D52146BA0008}" sibTransId="{3C9416E6-11E6-4865-9525-AFAA1D7CB8E6}"/>
    <dgm:cxn modelId="{4C10B5F6-DFF2-4231-9D93-FE8693E79EFB}" type="presOf" srcId="{CB9AA403-5972-4024-A087-CE726A3597F4}" destId="{EF6F3A49-172C-40F6-B221-71B9C39F3F83}" srcOrd="1" destOrd="0" presId="urn:microsoft.com/office/officeart/2005/8/layout/hierarchy2"/>
    <dgm:cxn modelId="{AFFDC3FB-997A-48A2-A1BA-4DAC66B19F8D}" srcId="{2F8F9230-EDF2-40AF-88AC-4227D746DEAC}" destId="{04729259-23FB-42A9-8C61-CDB923EB6C55}" srcOrd="0" destOrd="0" parTransId="{CB9AA403-5972-4024-A087-CE726A3597F4}" sibTransId="{4915C2B0-DDD2-4E4C-B626-5207CB3A0EDB}"/>
    <dgm:cxn modelId="{44B857FF-FE85-454E-8836-1D818449F0AC}" srcId="{15E39B77-5DCF-4F00-A6E2-AB49776C81DE}" destId="{DAC00CD6-7317-4946-B60A-80DD7B459E37}" srcOrd="1" destOrd="0" parTransId="{F1AF1C91-B0D4-4938-BC6F-DBECB337418B}" sibTransId="{D48A57A7-B5FD-4FAF-A900-DB0B1F52D1CB}"/>
    <dgm:cxn modelId="{2EBD64EA-2307-42CD-AD4A-EDD2A2233EE8}" type="presParOf" srcId="{FCE953A4-AD96-4546-9BC4-CDED189815AF}" destId="{245AE932-9AE9-4349-9222-B959CE7F6F2A}" srcOrd="0" destOrd="0" presId="urn:microsoft.com/office/officeart/2005/8/layout/hierarchy2"/>
    <dgm:cxn modelId="{0D05B845-947B-4AD5-AAE5-EF1FCF94645F}" type="presParOf" srcId="{245AE932-9AE9-4349-9222-B959CE7F6F2A}" destId="{7C9D9CC5-10FC-4213-9F5C-8C6BEA49BCCE}" srcOrd="0" destOrd="0" presId="urn:microsoft.com/office/officeart/2005/8/layout/hierarchy2"/>
    <dgm:cxn modelId="{16512455-0C61-4D5C-BD82-742924B4212E}" type="presParOf" srcId="{245AE932-9AE9-4349-9222-B959CE7F6F2A}" destId="{6545F682-5A48-44B9-80B4-32F7D193E3F5}" srcOrd="1" destOrd="0" presId="urn:microsoft.com/office/officeart/2005/8/layout/hierarchy2"/>
    <dgm:cxn modelId="{031337D8-D24E-4EBA-B66D-296034C57813}" type="presParOf" srcId="{6545F682-5A48-44B9-80B4-32F7D193E3F5}" destId="{89AAF570-1B43-4E9C-93AE-39DCAFC9033B}" srcOrd="0" destOrd="0" presId="urn:microsoft.com/office/officeart/2005/8/layout/hierarchy2"/>
    <dgm:cxn modelId="{2D9239CB-EE57-41E0-BAE4-411A9209A8AE}" type="presParOf" srcId="{89AAF570-1B43-4E9C-93AE-39DCAFC9033B}" destId="{CD13ECED-299E-40AC-AC63-28B9A371FC69}" srcOrd="0" destOrd="0" presId="urn:microsoft.com/office/officeart/2005/8/layout/hierarchy2"/>
    <dgm:cxn modelId="{162F840F-9617-4EFD-9679-2DA2BC3CB2EA}" type="presParOf" srcId="{6545F682-5A48-44B9-80B4-32F7D193E3F5}" destId="{448CCF04-BC2A-4944-A3F7-EB069EFE2F9E}" srcOrd="1" destOrd="0" presId="urn:microsoft.com/office/officeart/2005/8/layout/hierarchy2"/>
    <dgm:cxn modelId="{C2A0931B-2231-4020-933E-A164CA7391BF}" type="presParOf" srcId="{448CCF04-BC2A-4944-A3F7-EB069EFE2F9E}" destId="{C401C00A-BD62-4EE3-95DC-CD5F0BEA8E3B}" srcOrd="0" destOrd="0" presId="urn:microsoft.com/office/officeart/2005/8/layout/hierarchy2"/>
    <dgm:cxn modelId="{51A771F2-A022-4932-9D23-E85D811190A4}" type="presParOf" srcId="{448CCF04-BC2A-4944-A3F7-EB069EFE2F9E}" destId="{EE2F8D9D-9DF4-4473-8FF0-83F2B59EA9EC}" srcOrd="1" destOrd="0" presId="urn:microsoft.com/office/officeart/2005/8/layout/hierarchy2"/>
    <dgm:cxn modelId="{0C827A6A-6FD0-47EF-9767-A8B1C2D1FE5F}" type="presParOf" srcId="{EE2F8D9D-9DF4-4473-8FF0-83F2B59EA9EC}" destId="{CF5C8CF2-5B87-4329-8AFB-B897593817EA}" srcOrd="0" destOrd="0" presId="urn:microsoft.com/office/officeart/2005/8/layout/hierarchy2"/>
    <dgm:cxn modelId="{7D1484A2-F5FD-44CB-9BE3-29888DEE3AEF}" type="presParOf" srcId="{CF5C8CF2-5B87-4329-8AFB-B897593817EA}" destId="{EF6F3A49-172C-40F6-B221-71B9C39F3F83}" srcOrd="0" destOrd="0" presId="urn:microsoft.com/office/officeart/2005/8/layout/hierarchy2"/>
    <dgm:cxn modelId="{0908A101-9EC5-4A52-B537-FDAAB3D979C9}" type="presParOf" srcId="{EE2F8D9D-9DF4-4473-8FF0-83F2B59EA9EC}" destId="{26D17FDF-5FC5-444D-AD25-CBA2CD23ECF8}" srcOrd="1" destOrd="0" presId="urn:microsoft.com/office/officeart/2005/8/layout/hierarchy2"/>
    <dgm:cxn modelId="{E6E71898-59FA-49BF-B528-77434C079F6B}" type="presParOf" srcId="{26D17FDF-5FC5-444D-AD25-CBA2CD23ECF8}" destId="{0DCDA06B-8E08-4292-AAE1-D39D09CE2717}" srcOrd="0" destOrd="0" presId="urn:microsoft.com/office/officeart/2005/8/layout/hierarchy2"/>
    <dgm:cxn modelId="{DDC414D1-F81A-4712-84E6-0671B35AD7D2}" type="presParOf" srcId="{26D17FDF-5FC5-444D-AD25-CBA2CD23ECF8}" destId="{10DB8FD0-2123-4177-A07F-3EBEFF22AF3E}" srcOrd="1" destOrd="0" presId="urn:microsoft.com/office/officeart/2005/8/layout/hierarchy2"/>
    <dgm:cxn modelId="{0D7ED709-843E-49A5-A966-FFEBEEB0C901}" type="presParOf" srcId="{EE2F8D9D-9DF4-4473-8FF0-83F2B59EA9EC}" destId="{321DB9BE-579C-4A2F-8DCC-4894D1720E49}" srcOrd="2" destOrd="0" presId="urn:microsoft.com/office/officeart/2005/8/layout/hierarchy2"/>
    <dgm:cxn modelId="{F24E8E56-7540-4E5F-8E7E-4F490F0E1FFF}" type="presParOf" srcId="{321DB9BE-579C-4A2F-8DCC-4894D1720E49}" destId="{A0400EE1-1591-4910-ADE8-67B3AEDD1817}" srcOrd="0" destOrd="0" presId="urn:microsoft.com/office/officeart/2005/8/layout/hierarchy2"/>
    <dgm:cxn modelId="{F7F1ED19-1178-412E-9C78-F43AEAEE8B12}" type="presParOf" srcId="{EE2F8D9D-9DF4-4473-8FF0-83F2B59EA9EC}" destId="{BE3F34C6-9C65-4D7A-B638-293DA5F7B5ED}" srcOrd="3" destOrd="0" presId="urn:microsoft.com/office/officeart/2005/8/layout/hierarchy2"/>
    <dgm:cxn modelId="{91C0A08E-97CF-4814-9D96-58415E00F735}" type="presParOf" srcId="{BE3F34C6-9C65-4D7A-B638-293DA5F7B5ED}" destId="{75C9B71B-05A9-44F0-937E-743673EC175A}" srcOrd="0" destOrd="0" presId="urn:microsoft.com/office/officeart/2005/8/layout/hierarchy2"/>
    <dgm:cxn modelId="{6B955E75-F25B-4DDE-AAC2-07E5B98E2D6E}" type="presParOf" srcId="{BE3F34C6-9C65-4D7A-B638-293DA5F7B5ED}" destId="{9AB8B5DB-66BC-4045-9548-36FBE21C0ED1}" srcOrd="1" destOrd="0" presId="urn:microsoft.com/office/officeart/2005/8/layout/hierarchy2"/>
    <dgm:cxn modelId="{27DBC834-2083-4A0D-80B5-90C05F5249E0}" type="presParOf" srcId="{EE2F8D9D-9DF4-4473-8FF0-83F2B59EA9EC}" destId="{BA96F773-6DCC-4D4D-8679-C3CA38914231}" srcOrd="4" destOrd="0" presId="urn:microsoft.com/office/officeart/2005/8/layout/hierarchy2"/>
    <dgm:cxn modelId="{28825461-6F66-4B6C-BF07-63C904E8CD07}" type="presParOf" srcId="{BA96F773-6DCC-4D4D-8679-C3CA38914231}" destId="{9986D78B-3CC7-4CEE-99EB-F0DB6D79812B}" srcOrd="0" destOrd="0" presId="urn:microsoft.com/office/officeart/2005/8/layout/hierarchy2"/>
    <dgm:cxn modelId="{3AEB749B-945C-4365-BCDA-8600C7CD7704}" type="presParOf" srcId="{EE2F8D9D-9DF4-4473-8FF0-83F2B59EA9EC}" destId="{BD256DE0-5B7C-4FEB-9569-475E85D018CC}" srcOrd="5" destOrd="0" presId="urn:microsoft.com/office/officeart/2005/8/layout/hierarchy2"/>
    <dgm:cxn modelId="{0627373C-6A0C-4D2F-A89B-FA7E99E1BBD5}" type="presParOf" srcId="{BD256DE0-5B7C-4FEB-9569-475E85D018CC}" destId="{94128A63-CCEF-411D-A967-32C1C8B15CA7}" srcOrd="0" destOrd="0" presId="urn:microsoft.com/office/officeart/2005/8/layout/hierarchy2"/>
    <dgm:cxn modelId="{9BC90479-C71D-4850-9B47-4D116FBFC119}" type="presParOf" srcId="{BD256DE0-5B7C-4FEB-9569-475E85D018CC}" destId="{52783946-2867-4C1C-B7FB-23E030C9B8DE}" srcOrd="1" destOrd="0" presId="urn:microsoft.com/office/officeart/2005/8/layout/hierarchy2"/>
    <dgm:cxn modelId="{E527671D-542E-4211-B39A-5AB5C12B5151}" type="presParOf" srcId="{6545F682-5A48-44B9-80B4-32F7D193E3F5}" destId="{8BD2B482-73BF-4970-85FE-2CF970E244E9}" srcOrd="2" destOrd="0" presId="urn:microsoft.com/office/officeart/2005/8/layout/hierarchy2"/>
    <dgm:cxn modelId="{B6831B09-05A3-41AB-8E75-D54866AE3FF4}" type="presParOf" srcId="{8BD2B482-73BF-4970-85FE-2CF970E244E9}" destId="{CF15CED3-2844-4FC3-B2E9-3D7381997A97}" srcOrd="0" destOrd="0" presId="urn:microsoft.com/office/officeart/2005/8/layout/hierarchy2"/>
    <dgm:cxn modelId="{1250AFE8-D911-40AE-B02A-CBA049BE9366}" type="presParOf" srcId="{6545F682-5A48-44B9-80B4-32F7D193E3F5}" destId="{3B5A3DC7-84E3-4343-B055-BE563133912F}" srcOrd="3" destOrd="0" presId="urn:microsoft.com/office/officeart/2005/8/layout/hierarchy2"/>
    <dgm:cxn modelId="{EF227A30-6446-4D26-824F-6DBD1D1F3FBB}" type="presParOf" srcId="{3B5A3DC7-84E3-4343-B055-BE563133912F}" destId="{8306EE84-E3EB-48B1-AD23-548B7650C74B}" srcOrd="0" destOrd="0" presId="urn:microsoft.com/office/officeart/2005/8/layout/hierarchy2"/>
    <dgm:cxn modelId="{EFAF834C-04B8-465E-9283-71A310CFC40F}" type="presParOf" srcId="{3B5A3DC7-84E3-4343-B055-BE563133912F}" destId="{0DEE670E-A3D2-43CD-B4CE-D025727D1D54}" srcOrd="1" destOrd="0" presId="urn:microsoft.com/office/officeart/2005/8/layout/hierarchy2"/>
    <dgm:cxn modelId="{19CD0321-E996-42DB-AC94-7C0DE9220077}" type="presParOf" srcId="{0DEE670E-A3D2-43CD-B4CE-D025727D1D54}" destId="{681C5011-B18A-4DD5-B95D-EACDE94D4EF1}" srcOrd="0" destOrd="0" presId="urn:microsoft.com/office/officeart/2005/8/layout/hierarchy2"/>
    <dgm:cxn modelId="{97BC3FED-E4EA-491A-81E5-72FF9C23CAD2}" type="presParOf" srcId="{681C5011-B18A-4DD5-B95D-EACDE94D4EF1}" destId="{F9DEF70A-61A2-49F3-AE39-E19CFF87EA24}" srcOrd="0" destOrd="0" presId="urn:microsoft.com/office/officeart/2005/8/layout/hierarchy2"/>
    <dgm:cxn modelId="{81F23EB0-04C5-4947-8D46-05EA0EBFDAF1}" type="presParOf" srcId="{0DEE670E-A3D2-43CD-B4CE-D025727D1D54}" destId="{AD2A6A2D-139A-42A7-A34B-DA6720CE27BB}" srcOrd="1" destOrd="0" presId="urn:microsoft.com/office/officeart/2005/8/layout/hierarchy2"/>
    <dgm:cxn modelId="{08A408D5-621C-4A29-A192-4B1755A14CB5}" type="presParOf" srcId="{AD2A6A2D-139A-42A7-A34B-DA6720CE27BB}" destId="{F791B81E-426D-440E-B4D5-D137802D0FDA}" srcOrd="0" destOrd="0" presId="urn:microsoft.com/office/officeart/2005/8/layout/hierarchy2"/>
    <dgm:cxn modelId="{DD8EADDA-51FA-4B8C-A00B-D3DF9DD74310}" type="presParOf" srcId="{AD2A6A2D-139A-42A7-A34B-DA6720CE27BB}" destId="{226CF227-8DD3-4857-A676-C5FD070D1D3B}" srcOrd="1" destOrd="0" presId="urn:microsoft.com/office/officeart/2005/8/layout/hierarchy2"/>
    <dgm:cxn modelId="{2926D0F2-7620-489F-9614-D86D8052DA4B}" type="presParOf" srcId="{0DEE670E-A3D2-43CD-B4CE-D025727D1D54}" destId="{8B37CE90-43BE-46AF-8339-7CC5D6B38B52}" srcOrd="2" destOrd="0" presId="urn:microsoft.com/office/officeart/2005/8/layout/hierarchy2"/>
    <dgm:cxn modelId="{E548CA82-1558-4FB5-B82F-3F72E03F98A9}" type="presParOf" srcId="{8B37CE90-43BE-46AF-8339-7CC5D6B38B52}" destId="{21383CEC-2C00-45E4-8DE0-33081E1715DF}" srcOrd="0" destOrd="0" presId="urn:microsoft.com/office/officeart/2005/8/layout/hierarchy2"/>
    <dgm:cxn modelId="{6FEA5FFD-87D0-415F-9716-F03ACD7826BC}" type="presParOf" srcId="{0DEE670E-A3D2-43CD-B4CE-D025727D1D54}" destId="{98D052CE-A8E8-46A9-AE71-6407261EBC5A}" srcOrd="3" destOrd="0" presId="urn:microsoft.com/office/officeart/2005/8/layout/hierarchy2"/>
    <dgm:cxn modelId="{7B33EA51-4EF2-49C7-BE3B-896BD36AC047}" type="presParOf" srcId="{98D052CE-A8E8-46A9-AE71-6407261EBC5A}" destId="{F72D4E56-0481-4A94-A58F-606E9FA3EEBA}" srcOrd="0" destOrd="0" presId="urn:microsoft.com/office/officeart/2005/8/layout/hierarchy2"/>
    <dgm:cxn modelId="{8D30D423-4BE0-4DDE-887D-7309FE70F519}" type="presParOf" srcId="{98D052CE-A8E8-46A9-AE71-6407261EBC5A}" destId="{8E101858-FB0B-4A67-9F12-3ABE0FDA665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D9CC5-10FC-4213-9F5C-8C6BEA49BCCE}">
      <dsp:nvSpPr>
        <dsp:cNvPr id="0" name=""/>
        <dsp:cNvSpPr/>
      </dsp:nvSpPr>
      <dsp:spPr>
        <a:xfrm>
          <a:off x="1900" y="1451256"/>
          <a:ext cx="1524762" cy="514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 err="1"/>
            <a:t>DataBaseManager</a:t>
          </a:r>
          <a:endParaRPr lang="ko-KR" altLang="en-US" sz="1500" kern="1200" dirty="0"/>
        </a:p>
      </dsp:txBody>
      <dsp:txXfrm>
        <a:off x="16979" y="1466335"/>
        <a:ext cx="1494604" cy="484660"/>
      </dsp:txXfrm>
    </dsp:sp>
    <dsp:sp modelId="{89AAF570-1B43-4E9C-93AE-39DCAFC9033B}">
      <dsp:nvSpPr>
        <dsp:cNvPr id="0" name=""/>
        <dsp:cNvSpPr/>
      </dsp:nvSpPr>
      <dsp:spPr>
        <a:xfrm rot="3317818">
          <a:off x="1272472" y="2168266"/>
          <a:ext cx="1180421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1180421" y="256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33172" y="2164375"/>
        <a:ext cx="59021" cy="59021"/>
      </dsp:txXfrm>
    </dsp:sp>
    <dsp:sp modelId="{C401C00A-BD62-4EE3-95DC-CD5F0BEA8E3B}">
      <dsp:nvSpPr>
        <dsp:cNvPr id="0" name=""/>
        <dsp:cNvSpPr/>
      </dsp:nvSpPr>
      <dsp:spPr>
        <a:xfrm>
          <a:off x="2198703" y="2335468"/>
          <a:ext cx="1454287" cy="68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 err="1"/>
            <a:t>ScripTable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Object</a:t>
          </a:r>
          <a:endParaRPr lang="ko-KR" altLang="en-US" sz="1500" kern="1200" dirty="0"/>
        </a:p>
      </dsp:txBody>
      <dsp:txXfrm>
        <a:off x="2218833" y="2355598"/>
        <a:ext cx="1414027" cy="647016"/>
      </dsp:txXfrm>
    </dsp:sp>
    <dsp:sp modelId="{CF5C8CF2-5B87-4329-8AFB-B897593817EA}">
      <dsp:nvSpPr>
        <dsp:cNvPr id="0" name=""/>
        <dsp:cNvSpPr/>
      </dsp:nvSpPr>
      <dsp:spPr>
        <a:xfrm rot="19453622">
          <a:off x="3553870" y="2346357"/>
          <a:ext cx="1050778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1050778" y="256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52990" y="2345708"/>
        <a:ext cx="52538" cy="52538"/>
      </dsp:txXfrm>
    </dsp:sp>
    <dsp:sp modelId="{0DCDA06B-8E08-4292-AAE1-D39D09CE2717}">
      <dsp:nvSpPr>
        <dsp:cNvPr id="0" name=""/>
        <dsp:cNvSpPr/>
      </dsp:nvSpPr>
      <dsp:spPr>
        <a:xfrm>
          <a:off x="4505529" y="1842219"/>
          <a:ext cx="1207648" cy="445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Item</a:t>
          </a:r>
          <a:endParaRPr lang="ko-KR" altLang="en-US" sz="1500" kern="1200" dirty="0"/>
        </a:p>
      </dsp:txBody>
      <dsp:txXfrm>
        <a:off x="4518570" y="1855260"/>
        <a:ext cx="1181566" cy="419174"/>
      </dsp:txXfrm>
    </dsp:sp>
    <dsp:sp modelId="{321DB9BE-579C-4A2F-8DCC-4894D1720E49}">
      <dsp:nvSpPr>
        <dsp:cNvPr id="0" name=""/>
        <dsp:cNvSpPr/>
      </dsp:nvSpPr>
      <dsp:spPr>
        <a:xfrm rot="21303923">
          <a:off x="3651459" y="2617944"/>
          <a:ext cx="826385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26385" y="256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43992" y="2622904"/>
        <a:ext cx="41319" cy="41319"/>
      </dsp:txXfrm>
    </dsp:sp>
    <dsp:sp modelId="{75C9B71B-05A9-44F0-937E-743673EC175A}">
      <dsp:nvSpPr>
        <dsp:cNvPr id="0" name=""/>
        <dsp:cNvSpPr/>
      </dsp:nvSpPr>
      <dsp:spPr>
        <a:xfrm>
          <a:off x="4476312" y="2416919"/>
          <a:ext cx="1163220" cy="3822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Monster</a:t>
          </a:r>
        </a:p>
      </dsp:txBody>
      <dsp:txXfrm>
        <a:off x="4487506" y="2428113"/>
        <a:ext cx="1140832" cy="359817"/>
      </dsp:txXfrm>
    </dsp:sp>
    <dsp:sp modelId="{BA96F773-6DCC-4D4D-8679-C3CA38914231}">
      <dsp:nvSpPr>
        <dsp:cNvPr id="0" name=""/>
        <dsp:cNvSpPr/>
      </dsp:nvSpPr>
      <dsp:spPr>
        <a:xfrm rot="1516683">
          <a:off x="3605234" y="2866453"/>
          <a:ext cx="997473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997473" y="256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79034" y="2867136"/>
        <a:ext cx="49873" cy="49873"/>
      </dsp:txXfrm>
    </dsp:sp>
    <dsp:sp modelId="{94128A63-CCEF-411D-A967-32C1C8B15CA7}">
      <dsp:nvSpPr>
        <dsp:cNvPr id="0" name=""/>
        <dsp:cNvSpPr/>
      </dsp:nvSpPr>
      <dsp:spPr>
        <a:xfrm>
          <a:off x="4554952" y="2895805"/>
          <a:ext cx="1100226" cy="41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Map</a:t>
          </a:r>
        </a:p>
      </dsp:txBody>
      <dsp:txXfrm>
        <a:off x="4567209" y="2908062"/>
        <a:ext cx="1075712" cy="393955"/>
      </dsp:txXfrm>
    </dsp:sp>
    <dsp:sp modelId="{8BD2B482-73BF-4970-85FE-2CF970E244E9}">
      <dsp:nvSpPr>
        <dsp:cNvPr id="0" name=""/>
        <dsp:cNvSpPr/>
      </dsp:nvSpPr>
      <dsp:spPr>
        <a:xfrm rot="19585091">
          <a:off x="1452476" y="1437188"/>
          <a:ext cx="888972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88972" y="256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74738" y="1440584"/>
        <a:ext cx="44448" cy="44448"/>
      </dsp:txXfrm>
    </dsp:sp>
    <dsp:sp modelId="{8306EE84-E3EB-48B1-AD23-548B7650C74B}">
      <dsp:nvSpPr>
        <dsp:cNvPr id="0" name=""/>
        <dsp:cNvSpPr/>
      </dsp:nvSpPr>
      <dsp:spPr>
        <a:xfrm>
          <a:off x="2267262" y="991477"/>
          <a:ext cx="1090647" cy="450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JSON</a:t>
          </a:r>
          <a:endParaRPr lang="ko-KR" altLang="en-US" sz="1500" kern="1200" dirty="0"/>
        </a:p>
      </dsp:txBody>
      <dsp:txXfrm>
        <a:off x="2280470" y="1004685"/>
        <a:ext cx="1064231" cy="424530"/>
      </dsp:txXfrm>
    </dsp:sp>
    <dsp:sp modelId="{681C5011-B18A-4DD5-B95D-EACDE94D4EF1}">
      <dsp:nvSpPr>
        <dsp:cNvPr id="0" name=""/>
        <dsp:cNvSpPr/>
      </dsp:nvSpPr>
      <dsp:spPr>
        <a:xfrm rot="20721536">
          <a:off x="3340323" y="1054441"/>
          <a:ext cx="1083146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1083146" y="256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54817" y="1052982"/>
        <a:ext cx="54157" cy="54157"/>
      </dsp:txXfrm>
    </dsp:sp>
    <dsp:sp modelId="{F791B81E-426D-440E-B4D5-D137802D0FDA}">
      <dsp:nvSpPr>
        <dsp:cNvPr id="0" name=""/>
        <dsp:cNvSpPr/>
      </dsp:nvSpPr>
      <dsp:spPr>
        <a:xfrm>
          <a:off x="4405883" y="670504"/>
          <a:ext cx="1342827" cy="545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Player</a:t>
          </a:r>
        </a:p>
      </dsp:txBody>
      <dsp:txXfrm>
        <a:off x="4421855" y="686476"/>
        <a:ext cx="1310883" cy="513390"/>
      </dsp:txXfrm>
    </dsp:sp>
    <dsp:sp modelId="{8B37CE90-43BE-46AF-8339-7CC5D6B38B52}">
      <dsp:nvSpPr>
        <dsp:cNvPr id="0" name=""/>
        <dsp:cNvSpPr/>
      </dsp:nvSpPr>
      <dsp:spPr>
        <a:xfrm rot="979702">
          <a:off x="3335561" y="1347102"/>
          <a:ext cx="1108133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1108133" y="256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61925" y="1345018"/>
        <a:ext cx="55406" cy="55406"/>
      </dsp:txXfrm>
    </dsp:sp>
    <dsp:sp modelId="{F72D4E56-0481-4A94-A58F-606E9FA3EEBA}">
      <dsp:nvSpPr>
        <dsp:cNvPr id="0" name=""/>
        <dsp:cNvSpPr/>
      </dsp:nvSpPr>
      <dsp:spPr>
        <a:xfrm>
          <a:off x="4421347" y="1304285"/>
          <a:ext cx="1331241" cy="448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Inventory</a:t>
          </a:r>
        </a:p>
      </dsp:txBody>
      <dsp:txXfrm>
        <a:off x="4434481" y="1317419"/>
        <a:ext cx="1304973" cy="422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94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2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1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9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9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5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84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3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7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1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86A055C-50DA-4C8E-B169-CA8EC9133A7C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069845-8EAA-4686-9A5F-AA67B941B8A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2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UFy1BgoC_U" TargetMode="External"/><Relationship Id="rId2" Type="http://schemas.openxmlformats.org/officeDocument/2006/relationships/hyperlink" Target="https://github.com/CheepChick/ProjectUni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7333AB-6CAF-D852-BFFC-5DB7F5424D5B}"/>
              </a:ext>
            </a:extLst>
          </p:cNvPr>
          <p:cNvSpPr txBox="1"/>
          <p:nvPr/>
        </p:nvSpPr>
        <p:spPr>
          <a:xfrm>
            <a:off x="1287625" y="3638938"/>
            <a:ext cx="975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/>
              <a:t> </a:t>
            </a:r>
            <a:r>
              <a:rPr lang="en-US" altLang="ko-KR" sz="3600" dirty="0" err="1"/>
              <a:t>ProjectUni</a:t>
            </a:r>
            <a:r>
              <a:rPr lang="en-US" altLang="ko-KR" sz="3600" dirty="0"/>
              <a:t> </a:t>
            </a:r>
            <a:r>
              <a:rPr lang="ko-KR" altLang="en-US" sz="3600" dirty="0"/>
              <a:t>포트폴리오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4DA0-DE89-4AED-C366-138DE537D403}"/>
              </a:ext>
            </a:extLst>
          </p:cNvPr>
          <p:cNvSpPr txBox="1"/>
          <p:nvPr/>
        </p:nvSpPr>
        <p:spPr>
          <a:xfrm>
            <a:off x="6727373" y="5029200"/>
            <a:ext cx="434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김민종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작성일 </a:t>
            </a:r>
            <a:r>
              <a:rPr lang="en-US" altLang="ko-KR" dirty="0"/>
              <a:t>: 2022.11.30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7D3AD6-B69A-1789-E72A-ED1F526C495F}"/>
              </a:ext>
            </a:extLst>
          </p:cNvPr>
          <p:cNvSpPr txBox="1"/>
          <p:nvPr/>
        </p:nvSpPr>
        <p:spPr>
          <a:xfrm>
            <a:off x="1138518" y="956298"/>
            <a:ext cx="89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/>
              <a:t>SoundManager</a:t>
            </a:r>
            <a:endParaRPr lang="en-US" altLang="ko-KR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B38DF-E7F0-DF53-CED5-281756E6D7B6}"/>
              </a:ext>
            </a:extLst>
          </p:cNvPr>
          <p:cNvSpPr txBox="1"/>
          <p:nvPr/>
        </p:nvSpPr>
        <p:spPr>
          <a:xfrm>
            <a:off x="6351744" y="3556240"/>
            <a:ext cx="5094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사운드 관리를 위해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맵에 </a:t>
            </a:r>
            <a:r>
              <a:rPr lang="ko-KR" altLang="en-US" dirty="0" err="1"/>
              <a:t>입장할시</a:t>
            </a:r>
            <a:r>
              <a:rPr lang="ko-KR" altLang="en-US" dirty="0"/>
              <a:t> 맵 정보에서 음악을 받아와 </a:t>
            </a:r>
            <a:endParaRPr lang="en-US" altLang="ko-KR" dirty="0"/>
          </a:p>
          <a:p>
            <a:r>
              <a:rPr lang="ko-KR" altLang="en-US" dirty="0"/>
              <a:t>틀어주고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공격이나 </a:t>
            </a:r>
            <a:r>
              <a:rPr lang="en-US" altLang="ko-KR" dirty="0"/>
              <a:t>UI</a:t>
            </a:r>
            <a:r>
              <a:rPr lang="ko-KR" altLang="en-US" dirty="0" err="1"/>
              <a:t>클릭등</a:t>
            </a:r>
            <a:r>
              <a:rPr lang="ko-KR" altLang="en-US" dirty="0"/>
              <a:t> 이벤트가 </a:t>
            </a:r>
            <a:r>
              <a:rPr lang="ko-KR" altLang="en-US" dirty="0" err="1"/>
              <a:t>일어날때</a:t>
            </a:r>
            <a:r>
              <a:rPr lang="en-US" altLang="ko-KR" dirty="0"/>
              <a:t>,</a:t>
            </a:r>
            <a:r>
              <a:rPr lang="ko-KR" altLang="en-US" dirty="0"/>
              <a:t> 거기에</a:t>
            </a:r>
            <a:endParaRPr lang="en-US" altLang="ko-KR" dirty="0"/>
          </a:p>
          <a:p>
            <a:r>
              <a:rPr lang="ko-KR" altLang="en-US" dirty="0"/>
              <a:t>맞는 음악을 받아와 켜지게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166C90-7DD7-6E7E-A429-7FF219CFD7B0}"/>
              </a:ext>
            </a:extLst>
          </p:cNvPr>
          <p:cNvSpPr/>
          <p:nvPr/>
        </p:nvSpPr>
        <p:spPr>
          <a:xfrm>
            <a:off x="2379306" y="2343521"/>
            <a:ext cx="2192694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559F0A-0105-0DF1-965B-4EBC500BF3FB}"/>
              </a:ext>
            </a:extLst>
          </p:cNvPr>
          <p:cNvSpPr/>
          <p:nvPr/>
        </p:nvSpPr>
        <p:spPr>
          <a:xfrm>
            <a:off x="1898780" y="4711959"/>
            <a:ext cx="1576873" cy="54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Attack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9FE205-3B0B-B709-A0BD-18666F0A85E3}"/>
              </a:ext>
            </a:extLst>
          </p:cNvPr>
          <p:cNvSpPr/>
          <p:nvPr/>
        </p:nvSpPr>
        <p:spPr>
          <a:xfrm>
            <a:off x="594231" y="3622186"/>
            <a:ext cx="1576873" cy="604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B7F5F-F022-D815-6FDD-172891BCE7F2}"/>
              </a:ext>
            </a:extLst>
          </p:cNvPr>
          <p:cNvSpPr/>
          <p:nvPr/>
        </p:nvSpPr>
        <p:spPr>
          <a:xfrm>
            <a:off x="3984172" y="4711959"/>
            <a:ext cx="1807211" cy="60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UIClick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A5BD5-27F7-6A59-E865-518A4973E09F}"/>
              </a:ext>
            </a:extLst>
          </p:cNvPr>
          <p:cNvSpPr/>
          <p:nvPr/>
        </p:nvSpPr>
        <p:spPr>
          <a:xfrm rot="20389652">
            <a:off x="1483567" y="3136518"/>
            <a:ext cx="485192" cy="381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717BF7-3399-7BBB-4BF7-CBF00AB15BEC}"/>
              </a:ext>
            </a:extLst>
          </p:cNvPr>
          <p:cNvSpPr/>
          <p:nvPr/>
        </p:nvSpPr>
        <p:spPr>
          <a:xfrm rot="16859911">
            <a:off x="2750023" y="3673547"/>
            <a:ext cx="485192" cy="381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E19ED73-8C64-A7BD-7932-E89444B46484}"/>
              </a:ext>
            </a:extLst>
          </p:cNvPr>
          <p:cNvSpPr/>
          <p:nvPr/>
        </p:nvSpPr>
        <p:spPr>
          <a:xfrm rot="14129544">
            <a:off x="4327547" y="3673547"/>
            <a:ext cx="485192" cy="381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F58FC-16F8-DEAB-C9C1-7B67C584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44" y="2320922"/>
            <a:ext cx="2773920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C9FD9A-A11F-76FB-38D0-76F846DCF563}"/>
              </a:ext>
            </a:extLst>
          </p:cNvPr>
          <p:cNvSpPr txBox="1"/>
          <p:nvPr/>
        </p:nvSpPr>
        <p:spPr>
          <a:xfrm>
            <a:off x="1110342" y="984783"/>
            <a:ext cx="10245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/>
              <a:t>InGameMnager</a:t>
            </a:r>
            <a:endParaRPr lang="en-US" altLang="ko-KR" sz="4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3CB13B-9895-5CB5-4BC2-62230DA2FAC7}"/>
              </a:ext>
            </a:extLst>
          </p:cNvPr>
          <p:cNvSpPr/>
          <p:nvPr/>
        </p:nvSpPr>
        <p:spPr>
          <a:xfrm>
            <a:off x="2360646" y="2132751"/>
            <a:ext cx="2444621" cy="1063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InGameManager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BB2D1-F896-82C3-D744-5F6D4B752006}"/>
              </a:ext>
            </a:extLst>
          </p:cNvPr>
          <p:cNvSpPr/>
          <p:nvPr/>
        </p:nvSpPr>
        <p:spPr>
          <a:xfrm>
            <a:off x="615822" y="4283084"/>
            <a:ext cx="270587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Objects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E9997E-F845-8392-7C83-DCA4FF18D96B}"/>
              </a:ext>
            </a:extLst>
          </p:cNvPr>
          <p:cNvSpPr/>
          <p:nvPr/>
        </p:nvSpPr>
        <p:spPr>
          <a:xfrm>
            <a:off x="3984173" y="4180447"/>
            <a:ext cx="2705878" cy="1025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0731AF-EF81-D369-CCE9-824AE393F4CD}"/>
              </a:ext>
            </a:extLst>
          </p:cNvPr>
          <p:cNvSpPr txBox="1"/>
          <p:nvPr/>
        </p:nvSpPr>
        <p:spPr>
          <a:xfrm>
            <a:off x="6979298" y="2206890"/>
            <a:ext cx="48985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게임 매니저인 경우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오브젝트 하고 플레이어 상호작용을 위해 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플레이어가 아이템을 사용 할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플레이어가 인게임매니저로 인벤토리에 사용 요청하고</a:t>
            </a:r>
            <a:r>
              <a:rPr lang="en-US" altLang="ko-KR" dirty="0"/>
              <a:t> </a:t>
            </a:r>
            <a:r>
              <a:rPr lang="ko-KR" altLang="en-US" dirty="0"/>
              <a:t>인벤토리가 사용 결과를 보내주게 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522F0A2-F431-2944-7CE5-5BBF992C908D}"/>
              </a:ext>
            </a:extLst>
          </p:cNvPr>
          <p:cNvSpPr/>
          <p:nvPr/>
        </p:nvSpPr>
        <p:spPr>
          <a:xfrm rot="18748312">
            <a:off x="1780961" y="3393020"/>
            <a:ext cx="531843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6C5CBBB-9254-DFBE-C2ED-E493A87B96ED}"/>
              </a:ext>
            </a:extLst>
          </p:cNvPr>
          <p:cNvSpPr/>
          <p:nvPr/>
        </p:nvSpPr>
        <p:spPr>
          <a:xfrm rot="18748312" flipH="1" flipV="1">
            <a:off x="2141378" y="3663438"/>
            <a:ext cx="531843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361913B-1588-0A01-86DB-EF690DD88FF4}"/>
              </a:ext>
            </a:extLst>
          </p:cNvPr>
          <p:cNvSpPr/>
          <p:nvPr/>
        </p:nvSpPr>
        <p:spPr>
          <a:xfrm rot="2851688" flipH="1">
            <a:off x="4582519" y="3366713"/>
            <a:ext cx="531843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641FC5-0F56-3FA2-73A7-61D727310851}"/>
              </a:ext>
            </a:extLst>
          </p:cNvPr>
          <p:cNvSpPr/>
          <p:nvPr/>
        </p:nvSpPr>
        <p:spPr>
          <a:xfrm rot="2851688" flipV="1">
            <a:off x="4315409" y="3638123"/>
            <a:ext cx="531843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1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C308A1-ABF3-1A38-5E06-B4ADFAFA62D1}"/>
              </a:ext>
            </a:extLst>
          </p:cNvPr>
          <p:cNvSpPr txBox="1"/>
          <p:nvPr/>
        </p:nvSpPr>
        <p:spPr>
          <a:xfrm>
            <a:off x="998376" y="887468"/>
            <a:ext cx="9750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인 게임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7785-B9F4-5336-6576-804BF5DC3E94}"/>
              </a:ext>
            </a:extLst>
          </p:cNvPr>
          <p:cNvSpPr txBox="1"/>
          <p:nvPr/>
        </p:nvSpPr>
        <p:spPr>
          <a:xfrm>
            <a:off x="5754425" y="1845222"/>
            <a:ext cx="5495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이동은 캐릭터 컨트롤러를 이용하여 이동하게 하였고</a:t>
            </a:r>
            <a:r>
              <a:rPr lang="en-US" altLang="ko-KR" dirty="0"/>
              <a:t>, </a:t>
            </a:r>
            <a:r>
              <a:rPr lang="ko-KR" altLang="en-US" dirty="0"/>
              <a:t>방향키 입력으로 이동하게 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점프나 이동 같은 경우 아래가 땅인 경우만 확인하게 만들었고</a:t>
            </a:r>
            <a:r>
              <a:rPr lang="en-US" altLang="ko-KR" dirty="0"/>
              <a:t>, </a:t>
            </a:r>
            <a:r>
              <a:rPr lang="ko-KR" altLang="en-US" dirty="0"/>
              <a:t>캐릭터 컨트롤러 자체가 제공하는 </a:t>
            </a:r>
            <a:r>
              <a:rPr lang="en-US" altLang="ko-KR" dirty="0" err="1"/>
              <a:t>IsGround</a:t>
            </a:r>
            <a:r>
              <a:rPr lang="en-US" altLang="ko-KR" dirty="0"/>
              <a:t> </a:t>
            </a:r>
            <a:r>
              <a:rPr lang="ko-KR" altLang="en-US" dirty="0"/>
              <a:t>파라미터는 작용방식이 내가 </a:t>
            </a:r>
            <a:r>
              <a:rPr lang="ko-KR" altLang="en-US" dirty="0" err="1"/>
              <a:t>원하는거랑</a:t>
            </a:r>
            <a:r>
              <a:rPr lang="ko-KR" altLang="en-US" dirty="0"/>
              <a:t> 달라 함수를 만들어서 땅을 확인하도록 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GOMCAM 20221129_1202570856">
            <a:hlinkClick r:id="" action="ppaction://media"/>
            <a:extLst>
              <a:ext uri="{FF2B5EF4-FFF2-40B4-BE49-F238E27FC236}">
                <a16:creationId xmlns:a16="http://schemas.microsoft.com/office/drawing/2014/main" id="{D319D0BA-F16E-903D-7D62-510AC0E2E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087" y="1869823"/>
            <a:ext cx="4287918" cy="2409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8C2674-B364-C301-A584-D2569B86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9" y="4530172"/>
            <a:ext cx="6439185" cy="1727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EFDCD9-DEFD-DE66-901F-B47D099AA681}"/>
              </a:ext>
            </a:extLst>
          </p:cNvPr>
          <p:cNvSpPr txBox="1"/>
          <p:nvPr/>
        </p:nvSpPr>
        <p:spPr>
          <a:xfrm>
            <a:off x="7494495" y="4279088"/>
            <a:ext cx="4281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캐릭터컨트롤러</a:t>
            </a:r>
            <a:r>
              <a:rPr lang="ko-KR" altLang="en-US" dirty="0"/>
              <a:t> </a:t>
            </a:r>
            <a:r>
              <a:rPr lang="ko-KR" altLang="en-US" dirty="0" err="1"/>
              <a:t>콜라이더</a:t>
            </a:r>
            <a:r>
              <a:rPr lang="ko-KR" altLang="en-US" dirty="0"/>
              <a:t> 기준으로</a:t>
            </a:r>
            <a:endParaRPr lang="en-US" altLang="ko-KR" dirty="0"/>
          </a:p>
          <a:p>
            <a:r>
              <a:rPr lang="ko-KR" altLang="en-US" dirty="0"/>
              <a:t>아래방향으로 </a:t>
            </a:r>
            <a:r>
              <a:rPr lang="ko-KR" altLang="en-US" dirty="0" err="1"/>
              <a:t>레이캐스트를</a:t>
            </a:r>
            <a:r>
              <a:rPr lang="ko-KR" altLang="en-US" dirty="0"/>
              <a:t> 보내</a:t>
            </a:r>
            <a:endParaRPr lang="en-US" altLang="ko-KR" dirty="0"/>
          </a:p>
          <a:p>
            <a:r>
              <a:rPr lang="ko-KR" altLang="en-US" dirty="0"/>
              <a:t>아래의 레이어 마스크가 땅 이라면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True</a:t>
            </a:r>
          </a:p>
          <a:p>
            <a:r>
              <a:rPr lang="ko-KR" altLang="en-US" dirty="0"/>
              <a:t>아니라면</a:t>
            </a:r>
            <a:endParaRPr lang="en-US" altLang="ko-KR" dirty="0"/>
          </a:p>
          <a:p>
            <a:r>
              <a:rPr lang="en-US" altLang="ko-KR" dirty="0"/>
              <a:t>False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리턴하게</a:t>
            </a:r>
            <a:r>
              <a:rPr lang="ko-KR" altLang="en-US" dirty="0"/>
              <a:t> 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60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619DEB-13D6-C297-973A-7D940FE6D027}"/>
              </a:ext>
            </a:extLst>
          </p:cNvPr>
          <p:cNvSpPr txBox="1"/>
          <p:nvPr/>
        </p:nvSpPr>
        <p:spPr>
          <a:xfrm>
            <a:off x="1025793" y="897304"/>
            <a:ext cx="4258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플레이어 공격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69C60-CC80-B2F3-AE41-52B3D83C4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122057"/>
            <a:ext cx="2552921" cy="1402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E95188-B85F-2AAB-1597-CBCBA7024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73" y="2217315"/>
            <a:ext cx="2232853" cy="1211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2E40B0-8427-A761-E295-A1301E57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72" y="2122057"/>
            <a:ext cx="1752752" cy="1752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49D6C0-1253-64D2-F2E5-026E41F71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70" y="2217315"/>
            <a:ext cx="1356478" cy="1691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4F4CF6-DD33-35F6-612F-5F9C8C319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73" y="2346866"/>
            <a:ext cx="1668925" cy="143268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DBEC111-7ED5-1BAA-3CEC-553514CA5AD9}"/>
              </a:ext>
            </a:extLst>
          </p:cNvPr>
          <p:cNvSpPr/>
          <p:nvPr/>
        </p:nvSpPr>
        <p:spPr>
          <a:xfrm>
            <a:off x="3006649" y="2755922"/>
            <a:ext cx="296524" cy="179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05CBC50-068B-51C9-7FE9-1C8278A93114}"/>
              </a:ext>
            </a:extLst>
          </p:cNvPr>
          <p:cNvSpPr/>
          <p:nvPr/>
        </p:nvSpPr>
        <p:spPr>
          <a:xfrm>
            <a:off x="5591955" y="2755922"/>
            <a:ext cx="29800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530F374-F192-8CE4-3F08-6A21C2A4A156}"/>
              </a:ext>
            </a:extLst>
          </p:cNvPr>
          <p:cNvSpPr/>
          <p:nvPr/>
        </p:nvSpPr>
        <p:spPr>
          <a:xfrm>
            <a:off x="7714046" y="2846033"/>
            <a:ext cx="29800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D607A0-D716-044C-B403-1A39AC447C20}"/>
              </a:ext>
            </a:extLst>
          </p:cNvPr>
          <p:cNvSpPr/>
          <p:nvPr/>
        </p:nvSpPr>
        <p:spPr>
          <a:xfrm>
            <a:off x="9544960" y="2859480"/>
            <a:ext cx="29800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9EF7D-A1FE-9A3B-B817-ECDEAF295DCD}"/>
              </a:ext>
            </a:extLst>
          </p:cNvPr>
          <p:cNvSpPr txBox="1"/>
          <p:nvPr/>
        </p:nvSpPr>
        <p:spPr>
          <a:xfrm>
            <a:off x="782095" y="4469636"/>
            <a:ext cx="1027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공격은 총 </a:t>
            </a:r>
            <a:r>
              <a:rPr lang="en-US" altLang="ko-KR" dirty="0"/>
              <a:t>5</a:t>
            </a:r>
            <a:r>
              <a:rPr lang="ko-KR" altLang="en-US" dirty="0"/>
              <a:t>연격으로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공격키를 누르면 </a:t>
            </a:r>
            <a:r>
              <a:rPr lang="en-US" altLang="ko-KR" dirty="0"/>
              <a:t>1</a:t>
            </a:r>
            <a:r>
              <a:rPr lang="ko-KR" altLang="en-US" dirty="0"/>
              <a:t>번부터 실행하며</a:t>
            </a:r>
            <a:r>
              <a:rPr lang="en-US" altLang="ko-KR" dirty="0"/>
              <a:t>, </a:t>
            </a:r>
            <a:r>
              <a:rPr lang="ko-KR" altLang="en-US" dirty="0"/>
              <a:t>다음 동작안에 공격키를 누를 경우 다음 동작이 발생합니다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141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19B19-7776-87DE-C00D-7F60928279DF}"/>
              </a:ext>
            </a:extLst>
          </p:cNvPr>
          <p:cNvSpPr txBox="1"/>
          <p:nvPr/>
        </p:nvSpPr>
        <p:spPr>
          <a:xfrm>
            <a:off x="980608" y="1041074"/>
            <a:ext cx="626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플레이어 공격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5336C-6C3E-C4CC-1CCB-247572909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82" y="1941358"/>
            <a:ext cx="3821077" cy="2700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554BA-AAC5-04AF-4A5C-58DD4832BA03}"/>
              </a:ext>
            </a:extLst>
          </p:cNvPr>
          <p:cNvSpPr txBox="1"/>
          <p:nvPr/>
        </p:nvSpPr>
        <p:spPr>
          <a:xfrm>
            <a:off x="6785887" y="2123607"/>
            <a:ext cx="4733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애니메이션 이벤트 함수로 제어해서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애니메이션이 시작 할 때</a:t>
            </a:r>
            <a:r>
              <a:rPr lang="en-US" altLang="ko-KR" dirty="0"/>
              <a:t>, </a:t>
            </a:r>
            <a:r>
              <a:rPr lang="en-US" altLang="ko-KR" dirty="0" err="1"/>
              <a:t>AttackStart</a:t>
            </a:r>
            <a:r>
              <a:rPr lang="en-US" altLang="ko-KR" dirty="0"/>
              <a:t>() </a:t>
            </a:r>
            <a:r>
              <a:rPr lang="ko-KR" altLang="en-US" dirty="0"/>
              <a:t>가 실행되고</a:t>
            </a:r>
            <a:r>
              <a:rPr lang="en-US" altLang="ko-KR" dirty="0"/>
              <a:t>, _</a:t>
            </a:r>
            <a:r>
              <a:rPr lang="en-US" altLang="ko-KR" dirty="0" err="1"/>
              <a:t>isAttack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으로 바뀌게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그후</a:t>
            </a:r>
            <a:r>
              <a:rPr lang="en-US" altLang="ko-KR" dirty="0"/>
              <a:t>, </a:t>
            </a:r>
            <a:r>
              <a:rPr lang="ko-KR" altLang="en-US" dirty="0"/>
              <a:t>애니메이션 </a:t>
            </a:r>
            <a:r>
              <a:rPr lang="en-US" altLang="ko-KR" dirty="0"/>
              <a:t>70~80 % </a:t>
            </a:r>
            <a:r>
              <a:rPr lang="ko-KR" altLang="en-US" dirty="0"/>
              <a:t>지점에서 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isAttack</a:t>
            </a:r>
            <a:r>
              <a:rPr lang="en-US" altLang="ko-KR" dirty="0"/>
              <a:t> </a:t>
            </a:r>
            <a:r>
              <a:rPr lang="ko-KR" altLang="en-US" dirty="0"/>
              <a:t>상태를 확인하고 </a:t>
            </a:r>
            <a:r>
              <a:rPr lang="en-US" altLang="ko-KR" dirty="0"/>
              <a:t>False</a:t>
            </a:r>
            <a:r>
              <a:rPr lang="ko-KR" altLang="en-US" dirty="0"/>
              <a:t>면 빠져 나가고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면 다음 공격으로 넘어갑니다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이 과정에서 공격에 맞는 이펙트를 생성하고 그 이펙트에 데미지를 집어 넣어줬습니다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36D1DD-0CA6-BA71-A0B1-892C5C24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77" y="5112876"/>
            <a:ext cx="2280359" cy="1134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FE4479-5F05-03DD-ADCA-E9EAD023A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40" y="5058820"/>
            <a:ext cx="2480260" cy="118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EE870D-7957-C746-64F3-663373A0EF32}"/>
              </a:ext>
            </a:extLst>
          </p:cNvPr>
          <p:cNvSpPr txBox="1"/>
          <p:nvPr/>
        </p:nvSpPr>
        <p:spPr>
          <a:xfrm>
            <a:off x="1088153" y="994943"/>
            <a:ext cx="4190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데미지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5E91C-4342-8E12-AE39-37D0A334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4" y="2164320"/>
            <a:ext cx="2766300" cy="14250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084B6C-5136-2606-1719-43862A01D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9" y="2002418"/>
            <a:ext cx="2306449" cy="2193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1787E0-0476-BBD4-C569-E3C4F378B7CF}"/>
              </a:ext>
            </a:extLst>
          </p:cNvPr>
          <p:cNvSpPr txBox="1"/>
          <p:nvPr/>
        </p:nvSpPr>
        <p:spPr>
          <a:xfrm>
            <a:off x="7150728" y="2455835"/>
            <a:ext cx="4359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공격키를 누르면 그에 따라 이펙트가 생성이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이펙트에 맞은 몬스터는 자신의 위에 플레이어가 준 데미지를 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데미지 폰트는 시간에 따라 서서히 올라가면서</a:t>
            </a:r>
            <a:r>
              <a:rPr lang="en-US" altLang="ko-KR" dirty="0"/>
              <a:t>, </a:t>
            </a:r>
            <a:r>
              <a:rPr lang="ko-KR" altLang="en-US" dirty="0"/>
              <a:t>투명하게 상태가 변화하고</a:t>
            </a:r>
            <a:r>
              <a:rPr lang="en-US" altLang="ko-KR" dirty="0"/>
              <a:t> </a:t>
            </a:r>
            <a:r>
              <a:rPr lang="ko-KR" altLang="en-US" dirty="0"/>
              <a:t>일정 시간이 지나면 삭제 되도록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몬스터도 똑같은 구조로 동작합니다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617D30-3520-F75A-6AB7-270BCA3AE6CE}"/>
              </a:ext>
            </a:extLst>
          </p:cNvPr>
          <p:cNvSpPr/>
          <p:nvPr/>
        </p:nvSpPr>
        <p:spPr>
          <a:xfrm>
            <a:off x="257049" y="4795955"/>
            <a:ext cx="1469114" cy="100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FEF309-D935-E579-F92E-50CDEA1998ED}"/>
              </a:ext>
            </a:extLst>
          </p:cNvPr>
          <p:cNvSpPr/>
          <p:nvPr/>
        </p:nvSpPr>
        <p:spPr>
          <a:xfrm>
            <a:off x="2667182" y="4904424"/>
            <a:ext cx="1392091" cy="8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이펙트 생성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데미지존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CDE211-109D-6696-365B-E6D1F1DC0A43}"/>
              </a:ext>
            </a:extLst>
          </p:cNvPr>
          <p:cNvSpPr/>
          <p:nvPr/>
        </p:nvSpPr>
        <p:spPr>
          <a:xfrm>
            <a:off x="5300107" y="4855582"/>
            <a:ext cx="1392091" cy="92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Monster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402385D-3486-2644-940A-6A41E340EFD4}"/>
              </a:ext>
            </a:extLst>
          </p:cNvPr>
          <p:cNvSpPr/>
          <p:nvPr/>
        </p:nvSpPr>
        <p:spPr>
          <a:xfrm>
            <a:off x="2010060" y="4868391"/>
            <a:ext cx="358588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1D5C761-2298-522E-05B5-C09216C0B3F3}"/>
              </a:ext>
            </a:extLst>
          </p:cNvPr>
          <p:cNvSpPr/>
          <p:nvPr/>
        </p:nvSpPr>
        <p:spPr>
          <a:xfrm rot="10800000">
            <a:off x="4391099" y="5362517"/>
            <a:ext cx="358588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5E158D3-F52C-F3A3-15CE-1A1BA0981753}"/>
              </a:ext>
            </a:extLst>
          </p:cNvPr>
          <p:cNvSpPr/>
          <p:nvPr/>
        </p:nvSpPr>
        <p:spPr>
          <a:xfrm rot="10800000">
            <a:off x="1969717" y="5354580"/>
            <a:ext cx="358588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5B362F-95D9-CFBC-868F-72F19EC28612}"/>
              </a:ext>
            </a:extLst>
          </p:cNvPr>
          <p:cNvSpPr/>
          <p:nvPr/>
        </p:nvSpPr>
        <p:spPr>
          <a:xfrm>
            <a:off x="4391099" y="4904424"/>
            <a:ext cx="358588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5F9F5-CF38-DDD7-1DA1-B8F92110D901}"/>
              </a:ext>
            </a:extLst>
          </p:cNvPr>
          <p:cNvSpPr txBox="1"/>
          <p:nvPr/>
        </p:nvSpPr>
        <p:spPr>
          <a:xfrm>
            <a:off x="1851211" y="4338483"/>
            <a:ext cx="8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Attack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5D361-50F0-1AA2-AA23-753DE3BA365A}"/>
              </a:ext>
            </a:extLst>
          </p:cNvPr>
          <p:cNvSpPr txBox="1"/>
          <p:nvPr/>
        </p:nvSpPr>
        <p:spPr>
          <a:xfrm>
            <a:off x="4144568" y="5840769"/>
            <a:ext cx="8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Attack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5E140-3850-C84A-552C-F03C0C449AA9}"/>
              </a:ext>
            </a:extLst>
          </p:cNvPr>
          <p:cNvSpPr txBox="1"/>
          <p:nvPr/>
        </p:nvSpPr>
        <p:spPr>
          <a:xfrm>
            <a:off x="4401618" y="4426623"/>
            <a:ext cx="7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A0C4E-70EE-3B22-BF83-24602C4EDF35}"/>
              </a:ext>
            </a:extLst>
          </p:cNvPr>
          <p:cNvSpPr txBox="1"/>
          <p:nvPr/>
        </p:nvSpPr>
        <p:spPr>
          <a:xfrm>
            <a:off x="1911721" y="5840769"/>
            <a:ext cx="7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51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9029FA-625D-3494-5AF7-E8DC4B206733}"/>
              </a:ext>
            </a:extLst>
          </p:cNvPr>
          <p:cNvSpPr txBox="1"/>
          <p:nvPr/>
        </p:nvSpPr>
        <p:spPr>
          <a:xfrm>
            <a:off x="6005804" y="1729273"/>
            <a:ext cx="51636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데미지 같은 경우 각 이펙트에 저장된 계수에 따라 데미지가 계산되며</a:t>
            </a:r>
            <a:r>
              <a:rPr lang="en-US" altLang="ko-KR" dirty="0"/>
              <a:t>, </a:t>
            </a:r>
            <a:r>
              <a:rPr lang="ko-KR" altLang="en-US" dirty="0"/>
              <a:t>히트 수에 따라 데미지가 연속으로 들어가게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플레이어가 데미지존</a:t>
            </a:r>
            <a:r>
              <a:rPr lang="en-US" altLang="ko-KR" dirty="0"/>
              <a:t>,  </a:t>
            </a:r>
            <a:r>
              <a:rPr lang="ko-KR" altLang="en-US" dirty="0"/>
              <a:t>이펙트를 생성하게 되었으면</a:t>
            </a:r>
            <a:r>
              <a:rPr lang="en-US" altLang="ko-KR" dirty="0"/>
              <a:t>, </a:t>
            </a:r>
            <a:r>
              <a:rPr lang="ko-KR" altLang="en-US" dirty="0"/>
              <a:t>유저의 데미지와 데미지 폰트를 가져와서 저장하고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몬스터가 공격을 하게 되었을 경우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MonsterInitDataSet</a:t>
            </a:r>
            <a:r>
              <a:rPr lang="ko-KR" altLang="en-US" dirty="0"/>
              <a:t>을 통해 몬스터의 공격력</a:t>
            </a:r>
            <a:r>
              <a:rPr lang="en-US" altLang="ko-KR" dirty="0"/>
              <a:t> </a:t>
            </a:r>
            <a:r>
              <a:rPr lang="ko-KR" altLang="en-US" dirty="0"/>
              <a:t>과</a:t>
            </a:r>
            <a:endParaRPr lang="en-US" altLang="ko-KR" dirty="0"/>
          </a:p>
          <a:p>
            <a:r>
              <a:rPr lang="ko-KR" altLang="en-US" dirty="0"/>
              <a:t>폰트 정보를 가져오게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저장된 정보를 </a:t>
            </a:r>
            <a:r>
              <a:rPr lang="ko-KR" altLang="en-US" dirty="0" err="1"/>
              <a:t>콜라이더를</a:t>
            </a:r>
            <a:r>
              <a:rPr lang="ko-KR" altLang="en-US" dirty="0"/>
              <a:t> 통해 몬스터 또는 플레이어에게 전달합니다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2A562-1249-8F9E-11E0-730E688040DF}"/>
              </a:ext>
            </a:extLst>
          </p:cNvPr>
          <p:cNvSpPr txBox="1"/>
          <p:nvPr/>
        </p:nvSpPr>
        <p:spPr>
          <a:xfrm>
            <a:off x="1119673" y="858416"/>
            <a:ext cx="4385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데미지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88B64-55F4-5EFC-47BF-554A16E2C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5" y="2167422"/>
            <a:ext cx="2519444" cy="3368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75152C-4438-3284-873B-829BD4363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92" y="2790932"/>
            <a:ext cx="2072598" cy="1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010882-6DC4-1329-0202-C08D7E55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9"/>
          <a:stretch/>
        </p:blipFill>
        <p:spPr>
          <a:xfrm>
            <a:off x="996372" y="3633869"/>
            <a:ext cx="5165886" cy="2472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A212A-0DE8-C352-1833-E1E9E06A33FC}"/>
              </a:ext>
            </a:extLst>
          </p:cNvPr>
          <p:cNvSpPr txBox="1"/>
          <p:nvPr/>
        </p:nvSpPr>
        <p:spPr>
          <a:xfrm>
            <a:off x="6444334" y="2269886"/>
            <a:ext cx="4751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데미지 폰트는 플레이어에게 직관적으로 보여줘야합니다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메인 카메라를 찾아 타겟 지정 후</a:t>
            </a:r>
            <a:endParaRPr lang="en-US" altLang="ko-KR" dirty="0"/>
          </a:p>
          <a:p>
            <a:r>
              <a:rPr lang="ko-KR" altLang="en-US" dirty="0"/>
              <a:t>바라보게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설정된 값에 따라 </a:t>
            </a:r>
            <a:r>
              <a:rPr lang="en-US" altLang="ko-KR" dirty="0"/>
              <a:t>y</a:t>
            </a:r>
            <a:r>
              <a:rPr lang="ko-KR" altLang="en-US" dirty="0"/>
              <a:t>축이 올라가며</a:t>
            </a:r>
            <a:r>
              <a:rPr lang="en-US" altLang="ko-KR" dirty="0"/>
              <a:t>, </a:t>
            </a:r>
            <a:r>
              <a:rPr lang="ko-KR" altLang="en-US" dirty="0"/>
              <a:t>서서히 알파 값이 떨어지게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데미지와 폰트의 위치는 </a:t>
            </a:r>
            <a:r>
              <a:rPr lang="en-US" altLang="ko-KR" dirty="0"/>
              <a:t>hit</a:t>
            </a:r>
            <a:r>
              <a:rPr lang="ko-KR" altLang="en-US" dirty="0"/>
              <a:t>된 곳에서 받아옵니다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93B24-E3C2-42B2-106D-375F7759D6DF}"/>
              </a:ext>
            </a:extLst>
          </p:cNvPr>
          <p:cNvSpPr txBox="1"/>
          <p:nvPr/>
        </p:nvSpPr>
        <p:spPr>
          <a:xfrm>
            <a:off x="1091316" y="946051"/>
            <a:ext cx="3695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/>
              <a:t>DamageFont</a:t>
            </a:r>
            <a:endParaRPr lang="ko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50C6D-317D-D6B0-A777-E7CC95419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7" t="31543" r="37507" b="40726"/>
          <a:stretch/>
        </p:blipFill>
        <p:spPr>
          <a:xfrm>
            <a:off x="1240606" y="1992084"/>
            <a:ext cx="2677887" cy="14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87F59-BBF5-8973-E20D-4C0331C9B9CD}"/>
              </a:ext>
            </a:extLst>
          </p:cNvPr>
          <p:cNvSpPr txBox="1"/>
          <p:nvPr/>
        </p:nvSpPr>
        <p:spPr>
          <a:xfrm>
            <a:off x="7263726" y="305417"/>
            <a:ext cx="361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몬스터 </a:t>
            </a:r>
            <a:r>
              <a:rPr lang="en-US" altLang="ko-KR" sz="3200" dirty="0"/>
              <a:t>AI</a:t>
            </a: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C6F78AA-932F-B6BF-404B-BA2BED73BB38}"/>
              </a:ext>
            </a:extLst>
          </p:cNvPr>
          <p:cNvSpPr/>
          <p:nvPr/>
        </p:nvSpPr>
        <p:spPr>
          <a:xfrm>
            <a:off x="2860510" y="137209"/>
            <a:ext cx="1114417" cy="352874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4EAB4C27-32C3-C4F4-5EE1-7B6D5BD55A9F}"/>
              </a:ext>
            </a:extLst>
          </p:cNvPr>
          <p:cNvSpPr/>
          <p:nvPr/>
        </p:nvSpPr>
        <p:spPr>
          <a:xfrm>
            <a:off x="2110991" y="907621"/>
            <a:ext cx="2613457" cy="576015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감지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FB1B0A57-853F-3425-C7AC-D0BCBB99AFE1}"/>
              </a:ext>
            </a:extLst>
          </p:cNvPr>
          <p:cNvSpPr/>
          <p:nvPr/>
        </p:nvSpPr>
        <p:spPr>
          <a:xfrm>
            <a:off x="3974927" y="1759761"/>
            <a:ext cx="2218972" cy="49039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플레이어에게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EAF731AC-6D03-AF7D-1E5B-171749BFFECE}"/>
              </a:ext>
            </a:extLst>
          </p:cNvPr>
          <p:cNvSpPr/>
          <p:nvPr/>
        </p:nvSpPr>
        <p:spPr>
          <a:xfrm>
            <a:off x="3747323" y="2699560"/>
            <a:ext cx="2886260" cy="96780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공격사거리에 플레이어가 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E3FFF40-C622-9DB6-42CA-2E1C892E2F16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flipH="1" flipV="1">
            <a:off x="6193899" y="2004957"/>
            <a:ext cx="439684" cy="1178508"/>
          </a:xfrm>
          <a:prstGeom prst="bentConnector3">
            <a:avLst>
              <a:gd name="adj1" fmla="val -51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6D5447-220A-C1BA-D792-18DD6ED9016D}"/>
              </a:ext>
            </a:extLst>
          </p:cNvPr>
          <p:cNvSpPr txBox="1"/>
          <p:nvPr/>
        </p:nvSpPr>
        <p:spPr>
          <a:xfrm>
            <a:off x="1438045" y="841544"/>
            <a:ext cx="11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CD5C24C0-77D8-B37B-445D-48D0DA744C72}"/>
              </a:ext>
            </a:extLst>
          </p:cNvPr>
          <p:cNvSpPr/>
          <p:nvPr/>
        </p:nvSpPr>
        <p:spPr>
          <a:xfrm>
            <a:off x="4323810" y="4073641"/>
            <a:ext cx="1627246" cy="409957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4ACF23-4AA8-5407-0722-3FEC9B16F081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5137433" y="3667369"/>
            <a:ext cx="53020" cy="40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6668DE-5F74-F5D8-A2C2-36297E7E093D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724448" y="1195629"/>
            <a:ext cx="359965" cy="564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C93A0D8F-6828-934E-0681-ECD49036C755}"/>
              </a:ext>
            </a:extLst>
          </p:cNvPr>
          <p:cNvSpPr/>
          <p:nvPr/>
        </p:nvSpPr>
        <p:spPr>
          <a:xfrm>
            <a:off x="508983" y="1804682"/>
            <a:ext cx="1646971" cy="576015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가중치 설정</a:t>
            </a:r>
            <a:endParaRPr lang="en-US" altLang="ko-KR" dirty="0"/>
          </a:p>
          <a:p>
            <a:pPr algn="ctr"/>
            <a:r>
              <a:rPr lang="en-US" altLang="ko-KR" dirty="0"/>
              <a:t>( R )</a:t>
            </a:r>
          </a:p>
        </p:txBody>
      </p: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368E6D36-EE20-571C-366A-A0FA6A81AF81}"/>
              </a:ext>
            </a:extLst>
          </p:cNvPr>
          <p:cNvSpPr/>
          <p:nvPr/>
        </p:nvSpPr>
        <p:spPr>
          <a:xfrm>
            <a:off x="519692" y="2768838"/>
            <a:ext cx="1632177" cy="749856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E890E8E-282C-C8A8-3BB9-08FD3D57A6A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084413" y="2250153"/>
            <a:ext cx="106040" cy="44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98026C4D-7071-D3B9-CB06-FB1DE1F130D7}"/>
              </a:ext>
            </a:extLst>
          </p:cNvPr>
          <p:cNvSpPr/>
          <p:nvPr/>
        </p:nvSpPr>
        <p:spPr>
          <a:xfrm>
            <a:off x="81960" y="3718962"/>
            <a:ext cx="1252817" cy="80682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범위 내 </a:t>
            </a:r>
            <a:endParaRPr lang="en-US" altLang="ko-KR" dirty="0"/>
          </a:p>
          <a:p>
            <a:pPr algn="ctr"/>
            <a:r>
              <a:rPr lang="ko-KR" altLang="en-US" dirty="0"/>
              <a:t>좌표 설정 후 이동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89B57F4-E0D1-EA76-F023-ED279981134E}"/>
              </a:ext>
            </a:extLst>
          </p:cNvPr>
          <p:cNvSpPr/>
          <p:nvPr/>
        </p:nvSpPr>
        <p:spPr>
          <a:xfrm>
            <a:off x="1680427" y="4056682"/>
            <a:ext cx="1632177" cy="46703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가만히 있기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C76DF71-4576-FD2E-8BE4-47EB02E4125B}"/>
              </a:ext>
            </a:extLst>
          </p:cNvPr>
          <p:cNvCxnSpPr>
            <a:stCxn id="31" idx="3"/>
            <a:endCxn id="41" idx="0"/>
          </p:cNvCxnSpPr>
          <p:nvPr/>
        </p:nvCxnSpPr>
        <p:spPr>
          <a:xfrm>
            <a:off x="2151869" y="3143766"/>
            <a:ext cx="344647" cy="912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EFD7BB3-283B-BFB0-050C-F36824CE7613}"/>
              </a:ext>
            </a:extLst>
          </p:cNvPr>
          <p:cNvCxnSpPr>
            <a:cxnSpLocks/>
            <a:stCxn id="31" idx="1"/>
            <a:endCxn id="40" idx="0"/>
          </p:cNvCxnSpPr>
          <p:nvPr/>
        </p:nvCxnSpPr>
        <p:spPr>
          <a:xfrm rot="10800000" flipH="1" flipV="1">
            <a:off x="519691" y="3143766"/>
            <a:ext cx="188677" cy="575196"/>
          </a:xfrm>
          <a:prstGeom prst="bentConnector4">
            <a:avLst>
              <a:gd name="adj1" fmla="val -121159"/>
              <a:gd name="adj2" fmla="val 82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0D84414-E836-80E8-F2CC-B808404D217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332469" y="2380697"/>
            <a:ext cx="3312" cy="38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C4E28AA-560F-B208-E623-59C9DA905D4A}"/>
              </a:ext>
            </a:extLst>
          </p:cNvPr>
          <p:cNvCxnSpPr>
            <a:stCxn id="41" idx="2"/>
            <a:endCxn id="8" idx="2"/>
          </p:cNvCxnSpPr>
          <p:nvPr/>
        </p:nvCxnSpPr>
        <p:spPr>
          <a:xfrm rot="5400000" flipH="1" flipV="1">
            <a:off x="1437075" y="2543077"/>
            <a:ext cx="3040085" cy="921204"/>
          </a:xfrm>
          <a:prstGeom prst="bentConnector3">
            <a:avLst>
              <a:gd name="adj1" fmla="val -7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35643C-529D-695D-DE5A-3C70CF1262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417719" y="490083"/>
            <a:ext cx="1" cy="41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811A8316-DDE0-1195-A976-657062623F38}"/>
              </a:ext>
            </a:extLst>
          </p:cNvPr>
          <p:cNvSpPr/>
          <p:nvPr/>
        </p:nvSpPr>
        <p:spPr>
          <a:xfrm>
            <a:off x="57470" y="5039821"/>
            <a:ext cx="1301796" cy="35222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도착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63ED9E2-CA22-B036-0C2F-A8C8E8E1599E}"/>
              </a:ext>
            </a:extLst>
          </p:cNvPr>
          <p:cNvCxnSpPr>
            <a:stCxn id="40" idx="2"/>
            <a:endCxn id="56" idx="0"/>
          </p:cNvCxnSpPr>
          <p:nvPr/>
        </p:nvCxnSpPr>
        <p:spPr>
          <a:xfrm flipH="1">
            <a:off x="708368" y="4525784"/>
            <a:ext cx="1" cy="51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9CCBB005-DDF1-6325-B1ED-E8D4D13F31AC}"/>
              </a:ext>
            </a:extLst>
          </p:cNvPr>
          <p:cNvCxnSpPr>
            <a:stCxn id="56" idx="3"/>
            <a:endCxn id="8" idx="2"/>
          </p:cNvCxnSpPr>
          <p:nvPr/>
        </p:nvCxnSpPr>
        <p:spPr>
          <a:xfrm flipV="1">
            <a:off x="1359266" y="1483636"/>
            <a:ext cx="2058454" cy="3732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D1A8C34-CF5C-9EDA-29FC-BEC040EBBD73}"/>
              </a:ext>
            </a:extLst>
          </p:cNvPr>
          <p:cNvSpPr txBox="1"/>
          <p:nvPr/>
        </p:nvSpPr>
        <p:spPr>
          <a:xfrm>
            <a:off x="4690728" y="3632309"/>
            <a:ext cx="6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F5CB6A-19E4-364E-E7B7-AB7A2943ED1A}"/>
              </a:ext>
            </a:extLst>
          </p:cNvPr>
          <p:cNvSpPr txBox="1"/>
          <p:nvPr/>
        </p:nvSpPr>
        <p:spPr>
          <a:xfrm>
            <a:off x="4646851" y="826321"/>
            <a:ext cx="6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5844CD3C-40C4-1DF9-1AD6-D913023D4F41}"/>
              </a:ext>
            </a:extLst>
          </p:cNvPr>
          <p:cNvSpPr/>
          <p:nvPr/>
        </p:nvSpPr>
        <p:spPr>
          <a:xfrm>
            <a:off x="4401463" y="4712551"/>
            <a:ext cx="1005934" cy="35463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휴식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9FE9DB1-5A73-0842-F587-A69820D22AD8}"/>
              </a:ext>
            </a:extLst>
          </p:cNvPr>
          <p:cNvCxnSpPr>
            <a:stCxn id="18" idx="2"/>
            <a:endCxn id="70" idx="0"/>
          </p:cNvCxnSpPr>
          <p:nvPr/>
        </p:nvCxnSpPr>
        <p:spPr>
          <a:xfrm flipH="1">
            <a:off x="4904430" y="4483598"/>
            <a:ext cx="233003" cy="22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D2BA28F-7DD0-42EB-82EB-06701CEFD9E4}"/>
              </a:ext>
            </a:extLst>
          </p:cNvPr>
          <p:cNvSpPr txBox="1"/>
          <p:nvPr/>
        </p:nvSpPr>
        <p:spPr>
          <a:xfrm>
            <a:off x="7500627" y="1358626"/>
            <a:ext cx="4018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몬스터는 생성 된 후</a:t>
            </a:r>
            <a:endParaRPr lang="en-US" altLang="ko-KR" dirty="0"/>
          </a:p>
          <a:p>
            <a:r>
              <a:rPr lang="ko-KR" altLang="en-US" dirty="0"/>
              <a:t>지정된 범위만큼 플레이어를 감지합니다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범위안에 플레이어가 없다면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가중치에 설정에 맞는 행동을 하게 되며</a:t>
            </a:r>
            <a:r>
              <a:rPr lang="en-US" altLang="ko-KR" dirty="0"/>
              <a:t>, </a:t>
            </a:r>
            <a:r>
              <a:rPr lang="ko-KR" altLang="en-US" dirty="0"/>
              <a:t>일정 범위 이동</a:t>
            </a:r>
            <a:r>
              <a:rPr lang="en-US" altLang="ko-KR" dirty="0"/>
              <a:t> </a:t>
            </a:r>
            <a:r>
              <a:rPr lang="ko-KR" altLang="en-US" dirty="0"/>
              <a:t>또는 가만히 있게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그러다 플레이어에게 감지가 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플레이어에게 이동 하면서 사거리에 들어오면 공격을 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잠시 휴식을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1E9E92-A943-41E7-F031-C317EBF17578}"/>
              </a:ext>
            </a:extLst>
          </p:cNvPr>
          <p:cNvSpPr txBox="1"/>
          <p:nvPr/>
        </p:nvSpPr>
        <p:spPr>
          <a:xfrm>
            <a:off x="2178336" y="2708357"/>
            <a:ext cx="58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175778-D87E-BDEA-6718-33245E47FAAA}"/>
              </a:ext>
            </a:extLst>
          </p:cNvPr>
          <p:cNvSpPr txBox="1"/>
          <p:nvPr/>
        </p:nvSpPr>
        <p:spPr>
          <a:xfrm>
            <a:off x="225549" y="2753276"/>
            <a:ext cx="5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3D8D446-9452-0ECD-D451-FC7EB9BCAE78}"/>
              </a:ext>
            </a:extLst>
          </p:cNvPr>
          <p:cNvCxnSpPr>
            <a:stCxn id="8" idx="1"/>
            <a:endCxn id="30" idx="0"/>
          </p:cNvCxnSpPr>
          <p:nvPr/>
        </p:nvCxnSpPr>
        <p:spPr>
          <a:xfrm rot="10800000" flipV="1">
            <a:off x="1332469" y="1195628"/>
            <a:ext cx="778522" cy="609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8005E9D8-A797-119A-A969-4960AD09B113}"/>
              </a:ext>
            </a:extLst>
          </p:cNvPr>
          <p:cNvCxnSpPr>
            <a:stCxn id="70" idx="1"/>
            <a:endCxn id="8" idx="2"/>
          </p:cNvCxnSpPr>
          <p:nvPr/>
        </p:nvCxnSpPr>
        <p:spPr>
          <a:xfrm rot="10800000">
            <a:off x="3417721" y="1483636"/>
            <a:ext cx="983743" cy="34062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12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92AAF-4C6B-BA5A-EAC2-77949629514A}"/>
              </a:ext>
            </a:extLst>
          </p:cNvPr>
          <p:cNvSpPr txBox="1"/>
          <p:nvPr/>
        </p:nvSpPr>
        <p:spPr>
          <a:xfrm>
            <a:off x="1192306" y="918059"/>
            <a:ext cx="3768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아이템 드랍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6AAE0-5B7D-50EA-5680-E06814581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6" y="1976707"/>
            <a:ext cx="2577869" cy="19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410E0A-7396-B3DD-6558-2972DB10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41" y="2080834"/>
            <a:ext cx="2873696" cy="19772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FFC5512-BE73-AF0B-049A-38F8A34CC924}"/>
              </a:ext>
            </a:extLst>
          </p:cNvPr>
          <p:cNvSpPr/>
          <p:nvPr/>
        </p:nvSpPr>
        <p:spPr>
          <a:xfrm>
            <a:off x="4288606" y="2777048"/>
            <a:ext cx="555811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24EAC-EC2D-A81D-A68F-8ADCB9C37F8C}"/>
              </a:ext>
            </a:extLst>
          </p:cNvPr>
          <p:cNvSpPr txBox="1"/>
          <p:nvPr/>
        </p:nvSpPr>
        <p:spPr>
          <a:xfrm>
            <a:off x="1192306" y="4356847"/>
            <a:ext cx="9484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몬스터가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되어 죽을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몬스터가 가진 </a:t>
            </a:r>
            <a:r>
              <a:rPr lang="ko-KR" altLang="en-US" dirty="0" err="1"/>
              <a:t>정보중에</a:t>
            </a:r>
            <a:r>
              <a:rPr lang="ko-KR" altLang="en-US" dirty="0"/>
              <a:t> 아이템 </a:t>
            </a:r>
            <a:r>
              <a:rPr lang="ko-KR" altLang="en-US" dirty="0" err="1"/>
              <a:t>드랍률을</a:t>
            </a:r>
            <a:r>
              <a:rPr lang="ko-KR" altLang="en-US" dirty="0"/>
              <a:t> 가져와 그 확률에 맞게 </a:t>
            </a:r>
            <a:r>
              <a:rPr lang="ko-KR" altLang="en-US" dirty="0" err="1"/>
              <a:t>드랍하게</a:t>
            </a:r>
            <a:r>
              <a:rPr lang="ko-KR" altLang="en-US" dirty="0"/>
              <a:t> 만들었고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아이템을 생성하면서 포물선을 그리게 만들어 생동감 있게 움직일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12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FC7FA-B279-B7DA-CC12-78FC0D61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A9A21-B572-9463-D196-0447E245D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44091" cy="4349794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포트폴리오 개요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매니저 구성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DataBaseManager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ResourcesPoolManager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SoundManager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InGameManager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3. </a:t>
            </a:r>
            <a:r>
              <a:rPr lang="ko-KR" altLang="en-US" dirty="0"/>
              <a:t>인 게임 구성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캐릭터 이동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캐릭터 공격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 전투 구현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 몬스터 구현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 인벤토리 구현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F2153-3598-5C88-97F9-4833AC47F37E}"/>
              </a:ext>
            </a:extLst>
          </p:cNvPr>
          <p:cNvSpPr txBox="1"/>
          <p:nvPr/>
        </p:nvSpPr>
        <p:spPr>
          <a:xfrm>
            <a:off x="6904653" y="4907902"/>
            <a:ext cx="4627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코드 링크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https://github.com/CheepChick/ProjectUni.git</a:t>
            </a:r>
            <a:endParaRPr lang="en-US" altLang="ko-KR" dirty="0"/>
          </a:p>
          <a:p>
            <a:r>
              <a:rPr lang="ko-KR" altLang="en-US" dirty="0"/>
              <a:t>영상 링크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https://youtu.be/QUFy1BgoC_U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25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FF68CA-559C-6A3E-A93E-1CEB947C8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t="7058" r="9465" b="53943"/>
          <a:stretch/>
        </p:blipFill>
        <p:spPr>
          <a:xfrm>
            <a:off x="690005" y="917316"/>
            <a:ext cx="5334000" cy="1640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74F17-7223-A580-534E-B7B9F3B4045B}"/>
              </a:ext>
            </a:extLst>
          </p:cNvPr>
          <p:cNvSpPr txBox="1"/>
          <p:nvPr/>
        </p:nvSpPr>
        <p:spPr>
          <a:xfrm>
            <a:off x="788894" y="286871"/>
            <a:ext cx="2554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아이템 드랍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BB7FE-9917-09FF-1B49-76E8B3E18C45}"/>
              </a:ext>
            </a:extLst>
          </p:cNvPr>
          <p:cNvSpPr txBox="1"/>
          <p:nvPr/>
        </p:nvSpPr>
        <p:spPr>
          <a:xfrm>
            <a:off x="690005" y="2864598"/>
            <a:ext cx="998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 = </a:t>
            </a:r>
            <a:r>
              <a:rPr lang="ko-KR" altLang="en-US" dirty="0"/>
              <a:t>시작지점</a:t>
            </a:r>
            <a:r>
              <a:rPr lang="en-US" altLang="ko-KR" dirty="0"/>
              <a:t>, end = </a:t>
            </a:r>
            <a:r>
              <a:rPr lang="ko-KR" altLang="en-US" dirty="0"/>
              <a:t>도착지점</a:t>
            </a:r>
            <a:r>
              <a:rPr lang="en-US" altLang="ko-KR" dirty="0"/>
              <a:t>, height = </a:t>
            </a:r>
            <a:r>
              <a:rPr lang="ko-KR" altLang="en-US" dirty="0"/>
              <a:t>높이 </a:t>
            </a:r>
            <a:r>
              <a:rPr lang="en-US" altLang="ko-KR" dirty="0"/>
              <a:t>, t = 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포물선은 함수</a:t>
            </a:r>
            <a:r>
              <a:rPr lang="en-US" altLang="ko-KR" dirty="0"/>
              <a:t>f(x)</a:t>
            </a:r>
            <a:r>
              <a:rPr lang="ko-KR" altLang="en-US" dirty="0"/>
              <a:t>를 만들어 아이템이 그 값에 따라 이동하게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물리를 적용하지 않을 예정이기에</a:t>
            </a:r>
            <a:r>
              <a:rPr lang="en-US" altLang="ko-KR" dirty="0"/>
              <a:t>, </a:t>
            </a:r>
            <a:r>
              <a:rPr lang="ko-KR" altLang="en-US" dirty="0"/>
              <a:t>직선이동</a:t>
            </a:r>
            <a:r>
              <a:rPr lang="en-US" altLang="ko-KR" dirty="0"/>
              <a:t>(</a:t>
            </a:r>
            <a:r>
              <a:rPr lang="en-US" altLang="ko-KR" dirty="0" err="1"/>
              <a:t>x,z</a:t>
            </a:r>
            <a:r>
              <a:rPr lang="en-US" altLang="ko-KR" dirty="0"/>
              <a:t>)</a:t>
            </a:r>
            <a:r>
              <a:rPr lang="ko-KR" altLang="en-US" dirty="0"/>
              <a:t> 과 이차곡선</a:t>
            </a:r>
            <a:r>
              <a:rPr lang="en-US" altLang="ko-KR" dirty="0"/>
              <a:t>(y)</a:t>
            </a:r>
            <a:r>
              <a:rPr lang="ko-KR" altLang="en-US" dirty="0"/>
              <a:t> 이동을 따로따로 움직이게 만드는 함수를 사용하였다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1371F5-0752-651D-FD05-9303D612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38" y="889242"/>
            <a:ext cx="4519052" cy="2011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6805B-4FB7-4245-AA4E-EB1B5779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50000" r="17544" b="1304"/>
          <a:stretch/>
        </p:blipFill>
        <p:spPr>
          <a:xfrm>
            <a:off x="788894" y="4186792"/>
            <a:ext cx="4805084" cy="2048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A3918-592D-CA63-6A6F-A21082DA3B1C}"/>
              </a:ext>
            </a:extLst>
          </p:cNvPr>
          <p:cNvSpPr txBox="1"/>
          <p:nvPr/>
        </p:nvSpPr>
        <p:spPr>
          <a:xfrm>
            <a:off x="6024005" y="4749344"/>
            <a:ext cx="492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아이템이 생성시 </a:t>
            </a:r>
            <a:r>
              <a:rPr lang="en-US" altLang="ko-KR" dirty="0" err="1"/>
              <a:t>ItemMove</a:t>
            </a:r>
            <a:r>
              <a:rPr lang="en-US" altLang="ko-KR" dirty="0"/>
              <a:t>()</a:t>
            </a:r>
            <a:r>
              <a:rPr lang="ko-KR" altLang="en-US" dirty="0"/>
              <a:t>라는 함수를 </a:t>
            </a:r>
            <a:r>
              <a:rPr lang="ko-KR" altLang="en-US" dirty="0" err="1"/>
              <a:t>코루틴으로</a:t>
            </a:r>
            <a:r>
              <a:rPr lang="ko-KR" altLang="en-US" dirty="0"/>
              <a:t> 실행하여 땅에 내려갈 때까지 이동하게 구현하였다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94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73869-FB06-A245-C791-C76460E509B8}"/>
              </a:ext>
            </a:extLst>
          </p:cNvPr>
          <p:cNvSpPr txBox="1"/>
          <p:nvPr/>
        </p:nvSpPr>
        <p:spPr>
          <a:xfrm>
            <a:off x="731082" y="413138"/>
            <a:ext cx="428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인벤토리 구현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BB371E01-6BFE-52C0-0071-B06DB219D0D9}"/>
              </a:ext>
            </a:extLst>
          </p:cNvPr>
          <p:cNvSpPr/>
          <p:nvPr/>
        </p:nvSpPr>
        <p:spPr>
          <a:xfrm>
            <a:off x="1367117" y="1972236"/>
            <a:ext cx="2832847" cy="8875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Inventory</a:t>
            </a:r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179552F9-169D-DD0F-5553-636586E4D1C8}"/>
              </a:ext>
            </a:extLst>
          </p:cNvPr>
          <p:cNvSpPr/>
          <p:nvPr/>
        </p:nvSpPr>
        <p:spPr>
          <a:xfrm>
            <a:off x="1567406" y="3337015"/>
            <a:ext cx="2411506" cy="824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InventoryUI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F4616891-99DC-E7A8-D868-2BE3EEDBD7A7}"/>
              </a:ext>
            </a:extLst>
          </p:cNvPr>
          <p:cNvSpPr/>
          <p:nvPr/>
        </p:nvSpPr>
        <p:spPr>
          <a:xfrm>
            <a:off x="1477759" y="4759470"/>
            <a:ext cx="2590800" cy="69924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ItemSlotUI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C01EC-9A17-D228-61CB-35B04AA102CA}"/>
              </a:ext>
            </a:extLst>
          </p:cNvPr>
          <p:cNvSpPr txBox="1"/>
          <p:nvPr/>
        </p:nvSpPr>
        <p:spPr>
          <a:xfrm>
            <a:off x="5491157" y="889843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인벤토리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인벤토리의 중앙관리를 위해 만들었고</a:t>
            </a:r>
            <a:r>
              <a:rPr lang="en-US" altLang="ko-KR" dirty="0"/>
              <a:t>, </a:t>
            </a:r>
            <a:r>
              <a:rPr lang="ko-KR" altLang="en-US" dirty="0"/>
              <a:t>아이템 슬롯에 대한 아이템 데이터를 여기에 저장하였다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정보가 여기에 있어 아이템 이동</a:t>
            </a:r>
            <a:r>
              <a:rPr lang="en-US" altLang="ko-KR" dirty="0"/>
              <a:t>, </a:t>
            </a:r>
            <a:r>
              <a:rPr lang="ko-KR" altLang="en-US" dirty="0"/>
              <a:t>아이템 추가</a:t>
            </a:r>
            <a:r>
              <a:rPr lang="en-US" altLang="ko-KR" dirty="0"/>
              <a:t>, </a:t>
            </a:r>
            <a:r>
              <a:rPr lang="ko-KR" altLang="en-US" dirty="0"/>
              <a:t>아이템 저장</a:t>
            </a:r>
            <a:r>
              <a:rPr lang="en-US" altLang="ko-KR" dirty="0"/>
              <a:t>, </a:t>
            </a:r>
            <a:r>
              <a:rPr lang="ko-KR" altLang="en-US" dirty="0"/>
              <a:t>아이템 사용 등 모든 관리는 여기서 일어나게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인벤토리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사용자의  </a:t>
            </a:r>
            <a:r>
              <a:rPr lang="en-US" altLang="ko-KR" dirty="0"/>
              <a:t>UI</a:t>
            </a:r>
            <a:r>
              <a:rPr lang="ko-KR" altLang="en-US" dirty="0"/>
              <a:t>사용처리를 </a:t>
            </a:r>
            <a:r>
              <a:rPr lang="ko-KR" altLang="en-US" dirty="0" err="1"/>
              <a:t>하는곳이다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클릭이벤트 등 모든 이벤트를 받고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인벤토리와 상호작용한다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아이템슬롯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인벤토리 내에 각 슬롯을 표시해준다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이미지와 아이템개수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01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9F78C-1A8F-C192-4DD2-3F3C1278401E}"/>
              </a:ext>
            </a:extLst>
          </p:cNvPr>
          <p:cNvSpPr txBox="1"/>
          <p:nvPr/>
        </p:nvSpPr>
        <p:spPr>
          <a:xfrm>
            <a:off x="340659" y="268942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인벤토리 로직</a:t>
            </a:r>
            <a:endParaRPr lang="en-US" altLang="ko-KR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11CDB5C4-A4F8-76CA-7301-F5A828237C0B}"/>
              </a:ext>
            </a:extLst>
          </p:cNvPr>
          <p:cNvSpPr/>
          <p:nvPr/>
        </p:nvSpPr>
        <p:spPr>
          <a:xfrm>
            <a:off x="848013" y="1228515"/>
            <a:ext cx="2545976" cy="69028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인벤토리 </a:t>
            </a:r>
            <a:r>
              <a:rPr lang="en-US" altLang="ko-KR" dirty="0"/>
              <a:t>UI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F987001-F2F8-E0F8-DD63-7D9863844888}"/>
              </a:ext>
            </a:extLst>
          </p:cNvPr>
          <p:cNvSpPr/>
          <p:nvPr/>
        </p:nvSpPr>
        <p:spPr>
          <a:xfrm>
            <a:off x="4646559" y="2381184"/>
            <a:ext cx="2160493" cy="7709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E52035-D995-6C8B-9AFA-F9C87F34F751}"/>
              </a:ext>
            </a:extLst>
          </p:cNvPr>
          <p:cNvSpPr/>
          <p:nvPr/>
        </p:nvSpPr>
        <p:spPr>
          <a:xfrm>
            <a:off x="907996" y="2873435"/>
            <a:ext cx="1978089" cy="923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슬롯</a:t>
            </a:r>
            <a:endParaRPr lang="en-US" altLang="ko-KR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834D370-993B-863E-EA65-70564B12FBC4}"/>
              </a:ext>
            </a:extLst>
          </p:cNvPr>
          <p:cNvSpPr/>
          <p:nvPr/>
        </p:nvSpPr>
        <p:spPr>
          <a:xfrm>
            <a:off x="1772816" y="2062065"/>
            <a:ext cx="634482" cy="513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E926644-A125-F115-52A6-BF2BB859D705}"/>
              </a:ext>
            </a:extLst>
          </p:cNvPr>
          <p:cNvSpPr/>
          <p:nvPr/>
        </p:nvSpPr>
        <p:spPr>
          <a:xfrm rot="18402366">
            <a:off x="3858625" y="2087573"/>
            <a:ext cx="446502" cy="513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5F8AC4C-01AA-3BF4-2526-5583EF012B39}"/>
              </a:ext>
            </a:extLst>
          </p:cNvPr>
          <p:cNvSpPr/>
          <p:nvPr/>
        </p:nvSpPr>
        <p:spPr>
          <a:xfrm rot="18367513" flipH="1" flipV="1">
            <a:off x="4009789" y="1470445"/>
            <a:ext cx="446502" cy="513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E7154F-E726-A008-FFE0-833D1E139468}"/>
              </a:ext>
            </a:extLst>
          </p:cNvPr>
          <p:cNvSpPr/>
          <p:nvPr/>
        </p:nvSpPr>
        <p:spPr>
          <a:xfrm>
            <a:off x="4607114" y="4259559"/>
            <a:ext cx="2043404" cy="941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IngameMangaer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0CC53-978C-A8C5-6A92-BC7299892B4A}"/>
              </a:ext>
            </a:extLst>
          </p:cNvPr>
          <p:cNvSpPr txBox="1"/>
          <p:nvPr/>
        </p:nvSpPr>
        <p:spPr>
          <a:xfrm>
            <a:off x="93306" y="1918798"/>
            <a:ext cx="167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슬롯 생성</a:t>
            </a:r>
            <a:endParaRPr lang="en-US" altLang="ko-KR" dirty="0"/>
          </a:p>
          <a:p>
            <a:r>
              <a:rPr lang="ko-KR" altLang="en-US" dirty="0"/>
              <a:t>아이템 슬롯  정보 전달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4AA7D-DF13-9B0A-4742-168F8C5123AF}"/>
              </a:ext>
            </a:extLst>
          </p:cNvPr>
          <p:cNvSpPr txBox="1"/>
          <p:nvPr/>
        </p:nvSpPr>
        <p:spPr>
          <a:xfrm>
            <a:off x="4378893" y="1204324"/>
            <a:ext cx="24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아이템슬롯 정보 전달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76F79C-8FC6-81C5-1B3E-CAFDEB298EB0}"/>
              </a:ext>
            </a:extLst>
          </p:cNvPr>
          <p:cNvSpPr txBox="1"/>
          <p:nvPr/>
        </p:nvSpPr>
        <p:spPr>
          <a:xfrm>
            <a:off x="2967049" y="2738327"/>
            <a:ext cx="167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인벤토리 내에 마우스 이벤트 정보 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4A929082-1639-C57C-3B39-5B46CDFDC693}"/>
              </a:ext>
            </a:extLst>
          </p:cNvPr>
          <p:cNvSpPr/>
          <p:nvPr/>
        </p:nvSpPr>
        <p:spPr>
          <a:xfrm>
            <a:off x="5234473" y="3496045"/>
            <a:ext cx="718458" cy="5441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CC4A8-05A8-50BC-A4AA-3C59C982AD07}"/>
              </a:ext>
            </a:extLst>
          </p:cNvPr>
          <p:cNvSpPr txBox="1"/>
          <p:nvPr/>
        </p:nvSpPr>
        <p:spPr>
          <a:xfrm>
            <a:off x="5952931" y="3496045"/>
            <a:ext cx="20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사용정보 전달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1C4D2-91E8-65F8-E0D4-05C1560CE96D}"/>
              </a:ext>
            </a:extLst>
          </p:cNvPr>
          <p:cNvSpPr/>
          <p:nvPr/>
        </p:nvSpPr>
        <p:spPr>
          <a:xfrm>
            <a:off x="6092594" y="5920010"/>
            <a:ext cx="1595535" cy="35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0AF15D-3791-6A5A-CC48-210CD275438B}"/>
              </a:ext>
            </a:extLst>
          </p:cNvPr>
          <p:cNvSpPr/>
          <p:nvPr/>
        </p:nvSpPr>
        <p:spPr>
          <a:xfrm>
            <a:off x="3704183" y="5920010"/>
            <a:ext cx="1679510" cy="383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QuickSlot</a:t>
            </a:r>
            <a:endParaRPr lang="ko-KR" altLang="en-US" dirty="0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EF8A7615-517B-EB0D-2EA2-71C7A941BB1F}"/>
              </a:ext>
            </a:extLst>
          </p:cNvPr>
          <p:cNvSpPr/>
          <p:nvPr/>
        </p:nvSpPr>
        <p:spPr>
          <a:xfrm rot="2463197">
            <a:off x="4673739" y="5317757"/>
            <a:ext cx="475931" cy="3810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C606A9DD-814A-2FD9-771A-5E5604517379}"/>
              </a:ext>
            </a:extLst>
          </p:cNvPr>
          <p:cNvSpPr/>
          <p:nvPr/>
        </p:nvSpPr>
        <p:spPr>
          <a:xfrm rot="19136803" flipH="1">
            <a:off x="6205802" y="5308772"/>
            <a:ext cx="475931" cy="3810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11948-BB5B-EE8D-96FA-938D9BE5983B}"/>
              </a:ext>
            </a:extLst>
          </p:cNvPr>
          <p:cNvSpPr txBox="1"/>
          <p:nvPr/>
        </p:nvSpPr>
        <p:spPr>
          <a:xfrm>
            <a:off x="5299788" y="5411755"/>
            <a:ext cx="79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05E045-B9AD-C929-C7FE-3FF7F901B4CB}"/>
              </a:ext>
            </a:extLst>
          </p:cNvPr>
          <p:cNvSpPr txBox="1"/>
          <p:nvPr/>
        </p:nvSpPr>
        <p:spPr>
          <a:xfrm>
            <a:off x="7996335" y="1424505"/>
            <a:ext cx="4239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40F6DE4-8FF9-227F-E949-C55C3A08B765}"/>
              </a:ext>
            </a:extLst>
          </p:cNvPr>
          <p:cNvSpPr/>
          <p:nvPr/>
        </p:nvSpPr>
        <p:spPr>
          <a:xfrm rot="19263229">
            <a:off x="6640677" y="1370168"/>
            <a:ext cx="689038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115894-8452-42B0-CF87-4B265839610F}"/>
              </a:ext>
            </a:extLst>
          </p:cNvPr>
          <p:cNvSpPr/>
          <p:nvPr/>
        </p:nvSpPr>
        <p:spPr>
          <a:xfrm>
            <a:off x="7456280" y="412694"/>
            <a:ext cx="2545976" cy="771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DataBaseManager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15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02240-1B9B-D2FE-8296-A29C3AF18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37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99A88-F324-E3CF-7CD3-A900B839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포트폴리오 개요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567F85D-9563-9D6A-AED7-C1B35D217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501252"/>
              </p:ext>
            </p:extLst>
          </p:nvPr>
        </p:nvGraphicFramePr>
        <p:xfrm>
          <a:off x="1096963" y="1846263"/>
          <a:ext cx="1005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225">
                  <a:extLst>
                    <a:ext uri="{9D8B030D-6E8A-4147-A177-3AD203B41FA5}">
                      <a16:colId xmlns:a16="http://schemas.microsoft.com/office/drawing/2014/main" val="3207861327"/>
                    </a:ext>
                  </a:extLst>
                </a:gridCol>
                <a:gridCol w="7227175">
                  <a:extLst>
                    <a:ext uri="{9D8B030D-6E8A-4147-A177-3AD203B41FA5}">
                      <a16:colId xmlns:a16="http://schemas.microsoft.com/office/drawing/2014/main" val="2286709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싱글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RPG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7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Unity3D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07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73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 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윈도우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829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7DB8C5-F815-2F52-ED97-3B5EDCD92BEE}"/>
              </a:ext>
            </a:extLst>
          </p:cNvPr>
          <p:cNvSpPr txBox="1"/>
          <p:nvPr/>
        </p:nvSpPr>
        <p:spPr>
          <a:xfrm>
            <a:off x="1096963" y="3984171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RPG </a:t>
            </a:r>
            <a:r>
              <a:rPr lang="ko-KR" altLang="en-US" dirty="0"/>
              <a:t>기능을 만들어 보고 싶어서 시작한 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캐릭터 이동과 공격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r>
              <a:rPr lang="ko-KR" altLang="en-US" dirty="0"/>
              <a:t>와  캐릭터와의 상호작용</a:t>
            </a:r>
            <a:endParaRPr lang="en-US" altLang="ko-KR" dirty="0"/>
          </a:p>
          <a:p>
            <a:r>
              <a:rPr lang="ko-KR" altLang="en-US" dirty="0"/>
              <a:t>인벤토리 와 </a:t>
            </a:r>
            <a:r>
              <a:rPr lang="ko-KR" altLang="en-US" dirty="0" err="1"/>
              <a:t>퀵슬롯</a:t>
            </a:r>
            <a:r>
              <a:rPr lang="ko-KR" altLang="en-US" dirty="0"/>
              <a:t> 사용 </a:t>
            </a:r>
            <a:endParaRPr lang="en-US" altLang="ko-KR" dirty="0"/>
          </a:p>
          <a:p>
            <a:r>
              <a:rPr lang="ko-KR" altLang="en-US" dirty="0"/>
              <a:t>아이템 드랍과 저장을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4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52124-F417-9DFB-8A38-0B8F8CAF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53" y="859648"/>
            <a:ext cx="10515600" cy="763879"/>
          </a:xfrm>
        </p:spPr>
        <p:txBody>
          <a:bodyPr/>
          <a:lstStyle/>
          <a:p>
            <a:r>
              <a:rPr lang="ko-KR" altLang="en-US" dirty="0"/>
              <a:t>매니저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D9342-74DE-4358-BD77-69CB6D4B55C7}"/>
              </a:ext>
            </a:extLst>
          </p:cNvPr>
          <p:cNvSpPr txBox="1"/>
          <p:nvPr/>
        </p:nvSpPr>
        <p:spPr>
          <a:xfrm>
            <a:off x="1113453" y="2034074"/>
            <a:ext cx="996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DataBaseManager  : </a:t>
            </a:r>
            <a:r>
              <a:rPr lang="ko-KR" altLang="en-US" dirty="0"/>
              <a:t>게임 데이터 테이블 저장 스크립트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ResourcesPoolManager</a:t>
            </a:r>
            <a:r>
              <a:rPr lang="en-US" altLang="ko-KR" dirty="0"/>
              <a:t> : </a:t>
            </a:r>
            <a:r>
              <a:rPr lang="ko-KR" altLang="en-US" dirty="0"/>
              <a:t>리소스 </a:t>
            </a:r>
            <a:r>
              <a:rPr lang="ko-KR" altLang="en-US" dirty="0" err="1"/>
              <a:t>프리팹</a:t>
            </a:r>
            <a:r>
              <a:rPr lang="ko-KR" altLang="en-US" dirty="0"/>
              <a:t> 저장 스크립트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SoundManager</a:t>
            </a:r>
            <a:r>
              <a:rPr lang="en-US" altLang="ko-KR" dirty="0"/>
              <a:t> : </a:t>
            </a:r>
            <a:r>
              <a:rPr lang="ko-KR" altLang="en-US" dirty="0"/>
              <a:t>사운드 관리 스크립트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InGameManager :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ko-KR" altLang="en-US" dirty="0"/>
              <a:t>아이템 사용 등 스크립트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27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35B92-96FA-774B-905A-BF94CE1D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DataBaseManager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C911692-CF21-9A39-4810-C24E1937D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127042"/>
              </p:ext>
            </p:extLst>
          </p:nvPr>
        </p:nvGraphicFramePr>
        <p:xfrm>
          <a:off x="1281953" y="1758351"/>
          <a:ext cx="6015679" cy="4005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5AFD97-C054-358F-D316-E5EC4F6C9A5F}"/>
              </a:ext>
            </a:extLst>
          </p:cNvPr>
          <p:cNvSpPr txBox="1"/>
          <p:nvPr/>
        </p:nvSpPr>
        <p:spPr>
          <a:xfrm>
            <a:off x="7486883" y="2330167"/>
            <a:ext cx="3619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저장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데이터 변동이 없는 정보들은</a:t>
            </a:r>
            <a:r>
              <a:rPr lang="en-US" altLang="ko-KR" dirty="0"/>
              <a:t> </a:t>
            </a:r>
            <a:r>
              <a:rPr lang="ko-KR" altLang="en-US" dirty="0" err="1"/>
              <a:t>스크립터블</a:t>
            </a:r>
            <a:r>
              <a:rPr lang="ko-KR" altLang="en-US" dirty="0"/>
              <a:t> 오브젝트를 활용하여 데이터를 저장하였습니다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데이터가 변동되며</a:t>
            </a:r>
            <a:r>
              <a:rPr lang="en-US" altLang="ko-KR" dirty="0"/>
              <a:t>, </a:t>
            </a:r>
            <a:r>
              <a:rPr lang="ko-KR" altLang="en-US" dirty="0"/>
              <a:t>실시간으로 불러오기</a:t>
            </a:r>
            <a:r>
              <a:rPr lang="en-US" altLang="ko-KR" dirty="0"/>
              <a:t>,</a:t>
            </a:r>
            <a:r>
              <a:rPr lang="ko-KR" altLang="en-US" dirty="0"/>
              <a:t>저장이 필요한 작업들은 </a:t>
            </a:r>
            <a:r>
              <a:rPr lang="en-US" altLang="ko-KR" dirty="0"/>
              <a:t>JSON </a:t>
            </a:r>
            <a:r>
              <a:rPr lang="ko-KR" altLang="en-US" dirty="0"/>
              <a:t>파일로 만들어 저장하였습니다</a:t>
            </a:r>
            <a:r>
              <a:rPr lang="en-US" altLang="ko-KR" dirty="0"/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A5B252-C04B-41AB-E617-EFCA6F0EC8D8}"/>
              </a:ext>
            </a:extLst>
          </p:cNvPr>
          <p:cNvSpPr/>
          <p:nvPr/>
        </p:nvSpPr>
        <p:spPr>
          <a:xfrm>
            <a:off x="3281032" y="2526400"/>
            <a:ext cx="410547" cy="391886"/>
          </a:xfrm>
          <a:prstGeom prst="ellipse">
            <a:avLst/>
          </a:prstGeom>
          <a:solidFill>
            <a:srgbClr val="EA72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68F676-8DB9-8C62-ABB4-AABEAEA7CDB7}"/>
              </a:ext>
            </a:extLst>
          </p:cNvPr>
          <p:cNvSpPr/>
          <p:nvPr/>
        </p:nvSpPr>
        <p:spPr>
          <a:xfrm>
            <a:off x="3281032" y="3860230"/>
            <a:ext cx="410547" cy="391886"/>
          </a:xfrm>
          <a:prstGeom prst="ellipse">
            <a:avLst/>
          </a:prstGeom>
          <a:solidFill>
            <a:srgbClr val="EA72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72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310E0-1BDD-5979-F43E-BB05EC20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 Class </a:t>
            </a:r>
            <a:r>
              <a:rPr lang="ko-KR" altLang="en-US" sz="3600" dirty="0"/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D6C926-48EF-BBE4-0545-A8E80E20E769}"/>
              </a:ext>
            </a:extLst>
          </p:cNvPr>
          <p:cNvSpPr/>
          <p:nvPr/>
        </p:nvSpPr>
        <p:spPr>
          <a:xfrm>
            <a:off x="1246097" y="1911276"/>
            <a:ext cx="1399980" cy="8068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B595D6-958A-122D-27DB-A1A0533FE67F}"/>
              </a:ext>
            </a:extLst>
          </p:cNvPr>
          <p:cNvSpPr/>
          <p:nvPr/>
        </p:nvSpPr>
        <p:spPr>
          <a:xfrm>
            <a:off x="1332005" y="3022900"/>
            <a:ext cx="1228164" cy="690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Equipment</a:t>
            </a:r>
          </a:p>
          <a:p>
            <a:pPr algn="ctr"/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28C4A-A42B-A94E-C335-0DD7B5E19A59}"/>
              </a:ext>
            </a:extLst>
          </p:cNvPr>
          <p:cNvSpPr/>
          <p:nvPr/>
        </p:nvSpPr>
        <p:spPr>
          <a:xfrm>
            <a:off x="2756649" y="3013935"/>
            <a:ext cx="1228164" cy="690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Countable</a:t>
            </a:r>
          </a:p>
          <a:p>
            <a:pPr algn="ctr"/>
            <a:r>
              <a:rPr lang="en-US" altLang="ko-KR" dirty="0"/>
              <a:t>Item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466A29-30BA-76CA-3451-6B0A3460DF21}"/>
              </a:ext>
            </a:extLst>
          </p:cNvPr>
          <p:cNvSpPr/>
          <p:nvPr/>
        </p:nvSpPr>
        <p:spPr>
          <a:xfrm>
            <a:off x="1332005" y="3872756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Weapon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DD220B-5DDE-2B09-1A42-18D55D23A5A4}"/>
              </a:ext>
            </a:extLst>
          </p:cNvPr>
          <p:cNvSpPr/>
          <p:nvPr/>
        </p:nvSpPr>
        <p:spPr>
          <a:xfrm>
            <a:off x="2756649" y="3872756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Potion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7201B4-1FBA-21DA-54E2-204FF4CBDE21}"/>
              </a:ext>
            </a:extLst>
          </p:cNvPr>
          <p:cNvSpPr/>
          <p:nvPr/>
        </p:nvSpPr>
        <p:spPr>
          <a:xfrm>
            <a:off x="4083426" y="3872756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Etc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98D21A9-69C5-C8D3-03A2-E881369246BF}"/>
              </a:ext>
            </a:extLst>
          </p:cNvPr>
          <p:cNvCxnSpPr>
            <a:stCxn id="19" idx="0"/>
            <a:endCxn id="16" idx="2"/>
          </p:cNvCxnSpPr>
          <p:nvPr/>
        </p:nvCxnSpPr>
        <p:spPr>
          <a:xfrm rot="16200000" flipV="1">
            <a:off x="3949851" y="3125098"/>
            <a:ext cx="168539" cy="13267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BBEA45-BBFA-1C5A-BA60-919CFE09BA19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3370731" y="3704217"/>
            <a:ext cx="0" cy="16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BE82409-6FE8-A883-71EC-BB849CDA33B2}"/>
              </a:ext>
            </a:extLst>
          </p:cNvPr>
          <p:cNvCxnSpPr>
            <a:stCxn id="17" idx="0"/>
            <a:endCxn id="15" idx="2"/>
          </p:cNvCxnSpPr>
          <p:nvPr/>
        </p:nvCxnSpPr>
        <p:spPr>
          <a:xfrm flipV="1">
            <a:off x="1946087" y="3713182"/>
            <a:ext cx="0" cy="15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44B235F-4126-5952-6001-B7AD139076ED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1946087" y="27181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5D81DE3-FBA2-14F9-1EBF-D9005270ECB5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rot="16200000" flipV="1">
            <a:off x="2510492" y="2153696"/>
            <a:ext cx="295835" cy="1424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3E20C2-DD4C-5AFB-B846-675B35F174D0}"/>
              </a:ext>
            </a:extLst>
          </p:cNvPr>
          <p:cNvSpPr/>
          <p:nvPr/>
        </p:nvSpPr>
        <p:spPr>
          <a:xfrm>
            <a:off x="6284261" y="1913965"/>
            <a:ext cx="1399980" cy="8068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</a:t>
            </a:r>
          </a:p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4F2010-2CF5-61B5-F881-A83A718E94AE}"/>
              </a:ext>
            </a:extLst>
          </p:cNvPr>
          <p:cNvSpPr/>
          <p:nvPr/>
        </p:nvSpPr>
        <p:spPr>
          <a:xfrm>
            <a:off x="6370169" y="3022901"/>
            <a:ext cx="1228164" cy="690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Equipment</a:t>
            </a:r>
          </a:p>
          <a:p>
            <a:pPr algn="ctr"/>
            <a:r>
              <a:rPr lang="en-US" altLang="ko-KR" dirty="0"/>
              <a:t>Item Data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9648E5E-D139-2A27-0121-3D90C4562CEB}"/>
              </a:ext>
            </a:extLst>
          </p:cNvPr>
          <p:cNvSpPr/>
          <p:nvPr/>
        </p:nvSpPr>
        <p:spPr>
          <a:xfrm>
            <a:off x="7794813" y="3013936"/>
            <a:ext cx="1228164" cy="690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Countable</a:t>
            </a:r>
          </a:p>
          <a:p>
            <a:pPr algn="ctr"/>
            <a:r>
              <a:rPr lang="en-US" altLang="ko-KR" dirty="0"/>
              <a:t>Item Data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26C377-1298-FB7A-7BDC-4C4122516F0A}"/>
              </a:ext>
            </a:extLst>
          </p:cNvPr>
          <p:cNvSpPr/>
          <p:nvPr/>
        </p:nvSpPr>
        <p:spPr>
          <a:xfrm>
            <a:off x="6365684" y="3869169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Weapon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1C44A07-46A7-630B-1EF3-0E3BC8041AAA}"/>
              </a:ext>
            </a:extLst>
          </p:cNvPr>
          <p:cNvSpPr/>
          <p:nvPr/>
        </p:nvSpPr>
        <p:spPr>
          <a:xfrm>
            <a:off x="7790328" y="3869169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Potion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71E4284-9182-FFBA-5B11-D489616276B1}"/>
              </a:ext>
            </a:extLst>
          </p:cNvPr>
          <p:cNvSpPr/>
          <p:nvPr/>
        </p:nvSpPr>
        <p:spPr>
          <a:xfrm>
            <a:off x="9117105" y="3869169"/>
            <a:ext cx="1228164" cy="69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Etc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32608962-B4F1-203B-C10B-302628E8026B}"/>
              </a:ext>
            </a:extLst>
          </p:cNvPr>
          <p:cNvCxnSpPr>
            <a:stCxn id="103" idx="0"/>
            <a:endCxn id="100" idx="2"/>
          </p:cNvCxnSpPr>
          <p:nvPr/>
        </p:nvCxnSpPr>
        <p:spPr>
          <a:xfrm rot="16200000" flipV="1">
            <a:off x="8987566" y="3125548"/>
            <a:ext cx="164951" cy="13222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6ECE578-8905-CF13-4386-F4EBA00FAE8C}"/>
              </a:ext>
            </a:extLst>
          </p:cNvPr>
          <p:cNvCxnSpPr>
            <a:stCxn id="102" idx="0"/>
            <a:endCxn id="100" idx="2"/>
          </p:cNvCxnSpPr>
          <p:nvPr/>
        </p:nvCxnSpPr>
        <p:spPr>
          <a:xfrm flipV="1">
            <a:off x="8404410" y="3704218"/>
            <a:ext cx="4485" cy="16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182F05F-917C-8AD7-1F40-29A9C2CE281B}"/>
              </a:ext>
            </a:extLst>
          </p:cNvPr>
          <p:cNvCxnSpPr>
            <a:stCxn id="101" idx="0"/>
            <a:endCxn id="99" idx="2"/>
          </p:cNvCxnSpPr>
          <p:nvPr/>
        </p:nvCxnSpPr>
        <p:spPr>
          <a:xfrm flipV="1">
            <a:off x="6979766" y="3713183"/>
            <a:ext cx="4485" cy="155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294F84-BE9C-75B6-6F71-D48AB72EC474}"/>
              </a:ext>
            </a:extLst>
          </p:cNvPr>
          <p:cNvCxnSpPr>
            <a:stCxn id="99" idx="0"/>
            <a:endCxn id="98" idx="2"/>
          </p:cNvCxnSpPr>
          <p:nvPr/>
        </p:nvCxnSpPr>
        <p:spPr>
          <a:xfrm flipV="1">
            <a:off x="6984251" y="2720789"/>
            <a:ext cx="0" cy="30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B3B3A0C2-9E7E-04D2-9D8B-2A1F0685EE0A}"/>
              </a:ext>
            </a:extLst>
          </p:cNvPr>
          <p:cNvCxnSpPr>
            <a:stCxn id="100" idx="0"/>
            <a:endCxn id="98" idx="2"/>
          </p:cNvCxnSpPr>
          <p:nvPr/>
        </p:nvCxnSpPr>
        <p:spPr>
          <a:xfrm rot="16200000" flipV="1">
            <a:off x="7550000" y="2155041"/>
            <a:ext cx="293147" cy="1424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442AD3B-A988-F44D-9973-177ED086BE0C}"/>
              </a:ext>
            </a:extLst>
          </p:cNvPr>
          <p:cNvSpPr/>
          <p:nvPr/>
        </p:nvSpPr>
        <p:spPr>
          <a:xfrm>
            <a:off x="963324" y="1737360"/>
            <a:ext cx="368681" cy="412376"/>
          </a:xfrm>
          <a:prstGeom prst="ellipse">
            <a:avLst/>
          </a:prstGeom>
          <a:solidFill>
            <a:srgbClr val="EA727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7A0A29D-7857-21BC-BDB0-674E7853FDA9}"/>
              </a:ext>
            </a:extLst>
          </p:cNvPr>
          <p:cNvSpPr/>
          <p:nvPr/>
        </p:nvSpPr>
        <p:spPr>
          <a:xfrm>
            <a:off x="6019417" y="1737359"/>
            <a:ext cx="368681" cy="412377"/>
          </a:xfrm>
          <a:prstGeom prst="ellipse">
            <a:avLst/>
          </a:prstGeom>
          <a:solidFill>
            <a:srgbClr val="EA727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90D631-EF14-10F0-DDE2-3D74C2386ACA}"/>
              </a:ext>
            </a:extLst>
          </p:cNvPr>
          <p:cNvSpPr txBox="1"/>
          <p:nvPr/>
        </p:nvSpPr>
        <p:spPr>
          <a:xfrm>
            <a:off x="1246097" y="4719024"/>
            <a:ext cx="89182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아이템 정보는 두개의 클래스 트리로 나누어서 사용하였다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메모리 누수를 막기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공통된 아이템 데이터는 아이템 데이터에서 관리하며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개별적으로 가지는 아이템데이터는 아이템 클래스에 넣기로 하였다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EA7272"/>
                </a:solidFill>
              </a:rPr>
              <a:t>1.  Item</a:t>
            </a:r>
            <a:r>
              <a:rPr lang="ko-KR" altLang="en-US" sz="1400" dirty="0">
                <a:solidFill>
                  <a:srgbClr val="EA7272"/>
                </a:solidFill>
              </a:rPr>
              <a:t> </a:t>
            </a:r>
            <a:r>
              <a:rPr lang="en-US" altLang="ko-KR" sz="1400" dirty="0">
                <a:solidFill>
                  <a:srgbClr val="EA7272"/>
                </a:solidFill>
              </a:rPr>
              <a:t>Class</a:t>
            </a:r>
          </a:p>
          <a:p>
            <a:r>
              <a:rPr lang="ko-KR" altLang="en-US" sz="1400" dirty="0"/>
              <a:t>아이템 생성</a:t>
            </a:r>
            <a:r>
              <a:rPr lang="en-US" altLang="ko-KR" sz="1400" dirty="0"/>
              <a:t> </a:t>
            </a:r>
            <a:r>
              <a:rPr lang="ko-KR" altLang="en-US" sz="1400" dirty="0"/>
              <a:t>사용 등 실질적 아이템 객체이며</a:t>
            </a:r>
            <a:r>
              <a:rPr lang="en-US" altLang="ko-KR" sz="1400" dirty="0"/>
              <a:t>, </a:t>
            </a:r>
            <a:r>
              <a:rPr lang="ko-KR" altLang="en-US" sz="1400" dirty="0"/>
              <a:t>생성시 개별적으로 아이템 데이터를 가지게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EA7272"/>
                </a:solidFill>
              </a:rPr>
              <a:t>2. </a:t>
            </a:r>
            <a:r>
              <a:rPr lang="en-US" altLang="ko-KR" sz="1400" dirty="0" err="1">
                <a:solidFill>
                  <a:srgbClr val="EA7272"/>
                </a:solidFill>
              </a:rPr>
              <a:t>ItemData</a:t>
            </a:r>
            <a:r>
              <a:rPr lang="en-US" altLang="ko-KR" sz="1400" dirty="0">
                <a:solidFill>
                  <a:srgbClr val="EA7272"/>
                </a:solidFill>
              </a:rPr>
              <a:t> Class</a:t>
            </a:r>
          </a:p>
          <a:p>
            <a:r>
              <a:rPr lang="ko-KR" altLang="en-US" sz="1400" dirty="0"/>
              <a:t>아이템 데이터를 보관하는 클래스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오브젝트를 상속한다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1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2D9D6-4962-7943-9C97-4C13947B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70" y="955752"/>
            <a:ext cx="3146611" cy="762000"/>
          </a:xfrm>
        </p:spPr>
        <p:txBody>
          <a:bodyPr/>
          <a:lstStyle/>
          <a:p>
            <a:r>
              <a:rPr lang="en-US" altLang="ko-KR" dirty="0"/>
              <a:t>Potion Item                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C5360-0653-CBFB-3AA2-7510B3D6B8F3}"/>
              </a:ext>
            </a:extLst>
          </p:cNvPr>
          <p:cNvSpPr txBox="1"/>
          <p:nvPr/>
        </p:nvSpPr>
        <p:spPr>
          <a:xfrm>
            <a:off x="3930277" y="2142527"/>
            <a:ext cx="37883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Item</a:t>
            </a:r>
          </a:p>
          <a:p>
            <a:endParaRPr lang="en-US" altLang="ko-KR" sz="1400" dirty="0"/>
          </a:p>
          <a:p>
            <a:r>
              <a:rPr lang="ko-KR" altLang="en-US" sz="1400" dirty="0"/>
              <a:t>아이템 생성</a:t>
            </a:r>
            <a:r>
              <a:rPr lang="en-US" altLang="ko-KR" sz="1400" dirty="0"/>
              <a:t> </a:t>
            </a:r>
            <a:r>
              <a:rPr lang="ko-KR" altLang="en-US" sz="1400" dirty="0"/>
              <a:t>사용 등 실질적 아이템 객체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생성시 개별적으로 아이템 데이터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ItemData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endParaRPr lang="en-US" altLang="ko-KR" sz="1400" dirty="0"/>
          </a:p>
          <a:p>
            <a:r>
              <a:rPr lang="ko-KR" altLang="en-US" sz="1400" dirty="0"/>
              <a:t>가지게 된다</a:t>
            </a:r>
            <a:r>
              <a:rPr lang="en-US" altLang="ko-KR" sz="1400" dirty="0"/>
              <a:t>.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Countable Item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수량을 가지고 있는 아이템 </a:t>
            </a:r>
            <a:endParaRPr lang="en-US" altLang="ko-KR" sz="1400" dirty="0"/>
          </a:p>
          <a:p>
            <a:r>
              <a:rPr lang="ko-KR" altLang="en-US" sz="1400" dirty="0"/>
              <a:t>아이템을 상속 받으며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 수량에 대한 </a:t>
            </a:r>
            <a:endParaRPr lang="en-US" altLang="ko-KR" sz="1400" dirty="0"/>
          </a:p>
          <a:p>
            <a:r>
              <a:rPr lang="ko-KR" altLang="en-US" sz="1400" dirty="0"/>
              <a:t>정보</a:t>
            </a:r>
            <a:r>
              <a:rPr lang="en-US" altLang="ko-KR" sz="1400" dirty="0"/>
              <a:t>(Countable </a:t>
            </a:r>
            <a:r>
              <a:rPr lang="en-US" altLang="ko-KR" sz="1400" dirty="0" err="1"/>
              <a:t>ItemData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가지고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Potion Item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포션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아이템 데이터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(Potion </a:t>
            </a: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ItemData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가지고 있으며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아이템 사용되는지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확인 하는 함수가 들어 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4CEB0F-7C05-B6A3-2DA0-1F79569F3BB4}"/>
              </a:ext>
            </a:extLst>
          </p:cNvPr>
          <p:cNvSpPr/>
          <p:nvPr/>
        </p:nvSpPr>
        <p:spPr>
          <a:xfrm>
            <a:off x="1201271" y="2228952"/>
            <a:ext cx="1882588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ItemData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3B156B-4C3E-5042-DE50-0D70431E7CB2}"/>
              </a:ext>
            </a:extLst>
          </p:cNvPr>
          <p:cNvSpPr/>
          <p:nvPr/>
        </p:nvSpPr>
        <p:spPr>
          <a:xfrm>
            <a:off x="1210236" y="3524353"/>
            <a:ext cx="1882588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Countable Item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400" dirty="0"/>
              <a:t>Countable </a:t>
            </a:r>
            <a:r>
              <a:rPr lang="en-US" altLang="ko-KR" sz="1400" dirty="0" err="1"/>
              <a:t>ItemData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88F439-F093-783A-400C-8EA464706672}"/>
              </a:ext>
            </a:extLst>
          </p:cNvPr>
          <p:cNvSpPr/>
          <p:nvPr/>
        </p:nvSpPr>
        <p:spPr>
          <a:xfrm>
            <a:off x="1201271" y="4838261"/>
            <a:ext cx="1882588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Potion Item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(Potion </a:t>
            </a:r>
            <a:r>
              <a:rPr lang="en-US" altLang="ko-KR" dirty="0" err="1">
                <a:solidFill>
                  <a:schemeClr val="bg1"/>
                </a:solidFill>
              </a:rPr>
              <a:t>ItemData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F0634D39-98D3-9FAC-1170-B737D87D124A}"/>
              </a:ext>
            </a:extLst>
          </p:cNvPr>
          <p:cNvSpPr/>
          <p:nvPr/>
        </p:nvSpPr>
        <p:spPr>
          <a:xfrm>
            <a:off x="1891553" y="4351544"/>
            <a:ext cx="502024" cy="3635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8529C6DE-CE11-FDD4-3AAF-D3DCDCB5AAB9}"/>
              </a:ext>
            </a:extLst>
          </p:cNvPr>
          <p:cNvSpPr/>
          <p:nvPr/>
        </p:nvSpPr>
        <p:spPr>
          <a:xfrm>
            <a:off x="1900518" y="3095616"/>
            <a:ext cx="502024" cy="3635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CB5A3-64A4-1897-652E-BFA272D4EA09}"/>
              </a:ext>
            </a:extLst>
          </p:cNvPr>
          <p:cNvSpPr txBox="1"/>
          <p:nvPr/>
        </p:nvSpPr>
        <p:spPr>
          <a:xfrm>
            <a:off x="7727576" y="2004027"/>
            <a:ext cx="446442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</a:rPr>
              <a:t>ItemData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ko-KR" altLang="en-US" sz="1400" dirty="0"/>
              <a:t>아이템이라면 가지고 있는 공통 정보들을 가지고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아이템 인덱스</a:t>
            </a:r>
            <a:r>
              <a:rPr lang="en-US" altLang="ko-KR" sz="1400" dirty="0"/>
              <a:t>,</a:t>
            </a:r>
            <a:r>
              <a:rPr lang="ko-KR" altLang="en-US" sz="1400" dirty="0"/>
              <a:t>아이템 이름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Countable </a:t>
            </a:r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</a:rPr>
              <a:t>ItemData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sz="1400" dirty="0"/>
              <a:t>수량이 있는 아이템이 가지는 공통된 정보를 가지고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아이템 수량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Potion </a:t>
            </a:r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</a:rPr>
              <a:t>ItemData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sz="1400" dirty="0" err="1"/>
              <a:t>포션</a:t>
            </a:r>
            <a:r>
              <a:rPr lang="ko-KR" altLang="en-US" sz="1400" dirty="0"/>
              <a:t> 아이템이 가지는 공통된 정보를 가지고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고정수치 증가 </a:t>
            </a:r>
            <a:r>
              <a:rPr lang="en-US" altLang="ko-KR" sz="1400" dirty="0"/>
              <a:t>OR </a:t>
            </a:r>
            <a:r>
              <a:rPr lang="ko-KR" altLang="en-US" sz="1400" dirty="0"/>
              <a:t>퍼센트 수치 증가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4C6111-3B77-662F-F374-23C0C7C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41" y="-19280"/>
            <a:ext cx="2284360" cy="17132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7B2FEC-CA8E-E339-92D8-DF13B99C5158}"/>
              </a:ext>
            </a:extLst>
          </p:cNvPr>
          <p:cNvSpPr txBox="1"/>
          <p:nvPr/>
        </p:nvSpPr>
        <p:spPr>
          <a:xfrm>
            <a:off x="5798109" y="514187"/>
            <a:ext cx="159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완성된 </a:t>
            </a:r>
            <a:r>
              <a:rPr lang="ko-KR" altLang="en-US" dirty="0" err="1">
                <a:latin typeface="+mj-ea"/>
                <a:ea typeface="+mj-ea"/>
              </a:rPr>
              <a:t>포션</a:t>
            </a:r>
            <a:r>
              <a:rPr lang="ko-KR" altLang="en-US" dirty="0">
                <a:latin typeface="+mj-ea"/>
                <a:ea typeface="+mj-ea"/>
              </a:rPr>
              <a:t> 아이템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C2AE68-0E81-FA73-C775-4F2E880716A1}"/>
              </a:ext>
            </a:extLst>
          </p:cNvPr>
          <p:cNvSpPr/>
          <p:nvPr/>
        </p:nvSpPr>
        <p:spPr>
          <a:xfrm>
            <a:off x="7476565" y="609862"/>
            <a:ext cx="555811" cy="45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81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50E50-741A-8904-6596-2DA145A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A58104-A165-FC38-918D-6B8DB56BB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7" y="1795183"/>
            <a:ext cx="1732482" cy="22834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1D9BE9-12CE-E310-7D72-B5C4883ADB5B}"/>
              </a:ext>
            </a:extLst>
          </p:cNvPr>
          <p:cNvSpPr/>
          <p:nvPr/>
        </p:nvSpPr>
        <p:spPr>
          <a:xfrm>
            <a:off x="2946157" y="2525357"/>
            <a:ext cx="1900518" cy="103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JsonFileManager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9A81D-6E9D-9113-AEBD-7563E335E874}"/>
              </a:ext>
            </a:extLst>
          </p:cNvPr>
          <p:cNvSpPr/>
          <p:nvPr/>
        </p:nvSpPr>
        <p:spPr>
          <a:xfrm>
            <a:off x="9630376" y="2525357"/>
            <a:ext cx="2483224" cy="1201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DataBaseManager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EAFAC1-CB4A-3325-E65D-18B428F3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92" y="1925056"/>
            <a:ext cx="2964447" cy="22834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8AA763-36ED-35EC-BE79-0075E9EC599E}"/>
              </a:ext>
            </a:extLst>
          </p:cNvPr>
          <p:cNvSpPr/>
          <p:nvPr/>
        </p:nvSpPr>
        <p:spPr>
          <a:xfrm>
            <a:off x="8932542" y="2659828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C756CA7-32ED-E9DF-6BCD-3E022D06A726}"/>
              </a:ext>
            </a:extLst>
          </p:cNvPr>
          <p:cNvSpPr/>
          <p:nvPr/>
        </p:nvSpPr>
        <p:spPr>
          <a:xfrm flipH="1">
            <a:off x="8932542" y="3202641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2DBCD3-2150-FABB-3353-BD8001161CDB}"/>
              </a:ext>
            </a:extLst>
          </p:cNvPr>
          <p:cNvSpPr/>
          <p:nvPr/>
        </p:nvSpPr>
        <p:spPr>
          <a:xfrm>
            <a:off x="5000198" y="2563907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F24529C-E909-BD01-2C6D-9F5CE6D0B755}"/>
              </a:ext>
            </a:extLst>
          </p:cNvPr>
          <p:cNvSpPr/>
          <p:nvPr/>
        </p:nvSpPr>
        <p:spPr>
          <a:xfrm flipH="1">
            <a:off x="5000198" y="3106720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56A1B57-8A5F-5ABC-3F04-EEAAF9525C7A}"/>
              </a:ext>
            </a:extLst>
          </p:cNvPr>
          <p:cNvSpPr/>
          <p:nvPr/>
        </p:nvSpPr>
        <p:spPr>
          <a:xfrm>
            <a:off x="2288503" y="2563907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1E8E5A2-3D8B-6B46-8C82-74F134827E76}"/>
              </a:ext>
            </a:extLst>
          </p:cNvPr>
          <p:cNvSpPr/>
          <p:nvPr/>
        </p:nvSpPr>
        <p:spPr>
          <a:xfrm flipH="1">
            <a:off x="2288503" y="3106720"/>
            <a:ext cx="475130" cy="46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67483-A07E-918D-E263-CB2159AEECBE}"/>
              </a:ext>
            </a:extLst>
          </p:cNvPr>
          <p:cNvSpPr txBox="1"/>
          <p:nvPr/>
        </p:nvSpPr>
        <p:spPr>
          <a:xfrm>
            <a:off x="1878106" y="5461086"/>
            <a:ext cx="843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파일은 </a:t>
            </a:r>
            <a:r>
              <a:rPr lang="en-US" altLang="ko-KR" dirty="0" err="1"/>
              <a:t>JsonFileManager</a:t>
            </a:r>
            <a:r>
              <a:rPr lang="ko-KR" altLang="en-US" dirty="0"/>
              <a:t>를 통해 변환 되어 데이터베이스에 </a:t>
            </a:r>
            <a:endParaRPr lang="en-US" altLang="ko-KR" dirty="0"/>
          </a:p>
          <a:p>
            <a:r>
              <a:rPr lang="ko-KR" altLang="en-US" dirty="0"/>
              <a:t>저장되게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AA0A19-98F9-CFBC-C874-833FDEE5EF36}"/>
              </a:ext>
            </a:extLst>
          </p:cNvPr>
          <p:cNvSpPr/>
          <p:nvPr/>
        </p:nvSpPr>
        <p:spPr>
          <a:xfrm>
            <a:off x="615233" y="4225290"/>
            <a:ext cx="1389530" cy="5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JSONFILE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A880B5-3EC3-CF71-C50A-5CB7DFE06F66}"/>
              </a:ext>
            </a:extLst>
          </p:cNvPr>
          <p:cNvSpPr/>
          <p:nvPr/>
        </p:nvSpPr>
        <p:spPr>
          <a:xfrm>
            <a:off x="6126480" y="4400994"/>
            <a:ext cx="1936377" cy="5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PlayerInfo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9C6F9C-DDB1-FE90-6D18-B0F9E66FF63B}"/>
              </a:ext>
            </a:extLst>
          </p:cNvPr>
          <p:cNvSpPr txBox="1"/>
          <p:nvPr/>
        </p:nvSpPr>
        <p:spPr>
          <a:xfrm>
            <a:off x="3198903" y="1799703"/>
            <a:ext cx="172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 String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로 변환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87A33-57B5-89B7-9BC7-67FC9FA0F7EB}"/>
              </a:ext>
            </a:extLst>
          </p:cNvPr>
          <p:cNvSpPr txBox="1"/>
          <p:nvPr/>
        </p:nvSpPr>
        <p:spPr>
          <a:xfrm>
            <a:off x="8675635" y="2008569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변환된 정보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3006DB-B6B2-1EFA-9449-CBC466C68151}"/>
              </a:ext>
            </a:extLst>
          </p:cNvPr>
          <p:cNvSpPr txBox="1"/>
          <p:nvPr/>
        </p:nvSpPr>
        <p:spPr>
          <a:xfrm>
            <a:off x="8767125" y="3965660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저장된 정보를 보냄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79CAC4-5013-9A76-4030-7C0DEFA20F27}"/>
              </a:ext>
            </a:extLst>
          </p:cNvPr>
          <p:cNvSpPr txBox="1"/>
          <p:nvPr/>
        </p:nvSpPr>
        <p:spPr>
          <a:xfrm>
            <a:off x="3136150" y="3673743"/>
            <a:ext cx="237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  &lt;=  Object</a:t>
            </a:r>
          </a:p>
          <a:p>
            <a:endParaRPr lang="en-US" altLang="ko-KR" dirty="0"/>
          </a:p>
          <a:p>
            <a:r>
              <a:rPr lang="ko-KR" altLang="en-US" dirty="0"/>
              <a:t>오브젝트 파일을 </a:t>
            </a:r>
            <a:endParaRPr lang="en-US" altLang="ko-KR" dirty="0"/>
          </a:p>
          <a:p>
            <a:r>
              <a:rPr lang="en-US" altLang="ko-KR" dirty="0"/>
              <a:t>JSON String</a:t>
            </a:r>
            <a:r>
              <a:rPr lang="ko-KR" altLang="en-US" dirty="0"/>
              <a:t> 변환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BD9FA4-11DA-060C-63D2-453BC3A3EB76}"/>
              </a:ext>
            </a:extLst>
          </p:cNvPr>
          <p:cNvSpPr txBox="1"/>
          <p:nvPr/>
        </p:nvSpPr>
        <p:spPr>
          <a:xfrm>
            <a:off x="2265275" y="1947235"/>
            <a:ext cx="64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불러오기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F0144C-1C62-D07A-E3E4-6C7987F9BE4C}"/>
              </a:ext>
            </a:extLst>
          </p:cNvPr>
          <p:cNvSpPr txBox="1"/>
          <p:nvPr/>
        </p:nvSpPr>
        <p:spPr>
          <a:xfrm>
            <a:off x="2215613" y="3726627"/>
            <a:ext cx="68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저장</a:t>
            </a:r>
          </a:p>
        </p:txBody>
      </p:sp>
    </p:spTree>
    <p:extLst>
      <p:ext uri="{BB962C8B-B14F-4D97-AF65-F5344CB8AC3E}">
        <p14:creationId xmlns:p14="http://schemas.microsoft.com/office/powerpoint/2010/main" val="27451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4DC89-3518-23CB-87BE-6CA56089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24" y="1028514"/>
            <a:ext cx="10515600" cy="689234"/>
          </a:xfrm>
        </p:spPr>
        <p:txBody>
          <a:bodyPr>
            <a:normAutofit/>
          </a:bodyPr>
          <a:lstStyle/>
          <a:p>
            <a:r>
              <a:rPr lang="en-US" altLang="ko-KR" sz="4400" dirty="0" err="1"/>
              <a:t>ResourcesPoolManager</a:t>
            </a:r>
            <a:r>
              <a:rPr lang="ko-KR" altLang="en-US" sz="4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07C89-D5E7-CA8F-C641-4DC223D9C228}"/>
              </a:ext>
            </a:extLst>
          </p:cNvPr>
          <p:cNvSpPr txBox="1"/>
          <p:nvPr/>
        </p:nvSpPr>
        <p:spPr>
          <a:xfrm>
            <a:off x="1568056" y="4702526"/>
            <a:ext cx="734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게임에 필요한 리소스들을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전역에서 필요할 때</a:t>
            </a:r>
            <a:r>
              <a:rPr lang="en-US" altLang="ko-KR" sz="1400" dirty="0"/>
              <a:t>, </a:t>
            </a:r>
            <a:r>
              <a:rPr lang="ko-KR" altLang="en-US" sz="1400" dirty="0"/>
              <a:t>사용할 수 있도록 만들었다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리소스들은 </a:t>
            </a:r>
            <a:r>
              <a:rPr lang="ko-KR" altLang="en-US" sz="1400" dirty="0" err="1"/>
              <a:t>인스펙터를</a:t>
            </a:r>
            <a:r>
              <a:rPr lang="ko-KR" altLang="en-US" sz="1400" dirty="0"/>
              <a:t> 통해 저장했고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Enum </a:t>
            </a:r>
            <a:r>
              <a:rPr lang="ko-KR" altLang="en-US" sz="1400" dirty="0"/>
              <a:t>번호에 맞는 리소스들을 가져올 수 있게 함수를 만들었다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051B1-3948-C871-E5A8-9DFC2ECEEAD2}"/>
              </a:ext>
            </a:extLst>
          </p:cNvPr>
          <p:cNvSpPr/>
          <p:nvPr/>
        </p:nvSpPr>
        <p:spPr>
          <a:xfrm>
            <a:off x="6418272" y="2625273"/>
            <a:ext cx="1694330" cy="7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ResourcesPoolManager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64C6CC-E569-C387-0E30-A8A28DDD2D64}"/>
              </a:ext>
            </a:extLst>
          </p:cNvPr>
          <p:cNvSpPr/>
          <p:nvPr/>
        </p:nvSpPr>
        <p:spPr>
          <a:xfrm>
            <a:off x="3706138" y="2576695"/>
            <a:ext cx="1532965" cy="68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Enum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51A68E-ADA7-EB0A-1D13-A59866982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72" y="2486005"/>
            <a:ext cx="1636917" cy="1833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242A6C-BDBE-94A4-9FBC-B681A9F2494F}"/>
              </a:ext>
            </a:extLst>
          </p:cNvPr>
          <p:cNvSpPr/>
          <p:nvPr/>
        </p:nvSpPr>
        <p:spPr>
          <a:xfrm>
            <a:off x="1314647" y="2486005"/>
            <a:ext cx="1201271" cy="88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요청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494C82E-7786-5CAB-CA58-1D8A13286921}"/>
              </a:ext>
            </a:extLst>
          </p:cNvPr>
          <p:cNvSpPr/>
          <p:nvPr/>
        </p:nvSpPr>
        <p:spPr>
          <a:xfrm>
            <a:off x="3017964" y="2721558"/>
            <a:ext cx="331694" cy="39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FFE5CA-4C82-E6B0-DA90-9F92651F1C05}"/>
              </a:ext>
            </a:extLst>
          </p:cNvPr>
          <p:cNvSpPr/>
          <p:nvPr/>
        </p:nvSpPr>
        <p:spPr>
          <a:xfrm>
            <a:off x="5559282" y="2753844"/>
            <a:ext cx="477724" cy="495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31E07AF-C468-9FAC-C408-E828D0393E4E}"/>
              </a:ext>
            </a:extLst>
          </p:cNvPr>
          <p:cNvSpPr/>
          <p:nvPr/>
        </p:nvSpPr>
        <p:spPr>
          <a:xfrm>
            <a:off x="8541419" y="2770036"/>
            <a:ext cx="477724" cy="495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C09D2-9EEE-9314-91DA-3F71A93944F8}"/>
              </a:ext>
            </a:extLst>
          </p:cNvPr>
          <p:cNvSpPr txBox="1"/>
          <p:nvPr/>
        </p:nvSpPr>
        <p:spPr>
          <a:xfrm>
            <a:off x="2139423" y="3581599"/>
            <a:ext cx="242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저장된 정보 보냄</a:t>
            </a:r>
            <a:endParaRPr lang="en-US" altLang="ko-KR" dirty="0"/>
          </a:p>
          <a:p>
            <a:r>
              <a:rPr lang="en-US" altLang="ko-KR" dirty="0"/>
              <a:t>(Index OR Name)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112D3-1806-1117-9D95-2E873EC82DA3}"/>
              </a:ext>
            </a:extLst>
          </p:cNvPr>
          <p:cNvSpPr txBox="1"/>
          <p:nvPr/>
        </p:nvSpPr>
        <p:spPr>
          <a:xfrm>
            <a:off x="4794172" y="3627766"/>
            <a:ext cx="22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Enum </a:t>
            </a:r>
            <a:r>
              <a:rPr lang="ko-KR" altLang="en-US" dirty="0"/>
              <a:t>정보를 보냄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AA814-EB0E-6331-044C-1866B9E579D3}"/>
              </a:ext>
            </a:extLst>
          </p:cNvPr>
          <p:cNvSpPr txBox="1"/>
          <p:nvPr/>
        </p:nvSpPr>
        <p:spPr>
          <a:xfrm>
            <a:off x="9611153" y="2018661"/>
            <a:ext cx="147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생성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AEC63-62EB-4FFB-3D37-8DF97248C8E6}"/>
              </a:ext>
            </a:extLst>
          </p:cNvPr>
          <p:cNvSpPr txBox="1"/>
          <p:nvPr/>
        </p:nvSpPr>
        <p:spPr>
          <a:xfrm>
            <a:off x="3575632" y="2065243"/>
            <a:ext cx="196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Enum</a:t>
            </a:r>
            <a:r>
              <a:rPr lang="ko-KR" altLang="en-US" dirty="0"/>
              <a:t>으로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77C89-46F6-B348-640D-D557484F865A}"/>
              </a:ext>
            </a:extLst>
          </p:cNvPr>
          <p:cNvSpPr txBox="1"/>
          <p:nvPr/>
        </p:nvSpPr>
        <p:spPr>
          <a:xfrm>
            <a:off x="6418272" y="1930364"/>
            <a:ext cx="211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Enum</a:t>
            </a:r>
            <a:r>
              <a:rPr lang="ko-KR" altLang="en-US" dirty="0"/>
              <a:t>정보에 맞는 리소스를 찾음</a:t>
            </a:r>
          </a:p>
        </p:txBody>
      </p:sp>
    </p:spTree>
    <p:extLst>
      <p:ext uri="{BB962C8B-B14F-4D97-AF65-F5344CB8AC3E}">
        <p14:creationId xmlns:p14="http://schemas.microsoft.com/office/powerpoint/2010/main" val="97075980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584</TotalTime>
  <Words>1164</Words>
  <Application>Microsoft Office PowerPoint</Application>
  <PresentationFormat>와이드스크린</PresentationFormat>
  <Paragraphs>316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추억</vt:lpstr>
      <vt:lpstr>PowerPoint 프레젠테이션</vt:lpstr>
      <vt:lpstr>목차 </vt:lpstr>
      <vt:lpstr>포트폴리오 개요</vt:lpstr>
      <vt:lpstr>매니저 구성</vt:lpstr>
      <vt:lpstr>DataBaseManager</vt:lpstr>
      <vt:lpstr>Item Class 구조</vt:lpstr>
      <vt:lpstr>Potion Item                 </vt:lpstr>
      <vt:lpstr>JSON   </vt:lpstr>
      <vt:lpstr>ResourcesPoolManager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qwlas</dc:creator>
  <cp:lastModifiedBy>qwlas</cp:lastModifiedBy>
  <cp:revision>22</cp:revision>
  <dcterms:created xsi:type="dcterms:W3CDTF">2022-11-29T01:28:50Z</dcterms:created>
  <dcterms:modified xsi:type="dcterms:W3CDTF">2022-11-30T11:53:28Z</dcterms:modified>
</cp:coreProperties>
</file>